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5" r:id="rId5"/>
    <p:sldMasterId id="2147483659" r:id="rId6"/>
    <p:sldMasterId id="2147483656" r:id="rId7"/>
    <p:sldMasterId id="2147483657" r:id="rId8"/>
    <p:sldMasterId id="2147483658" r:id="rId9"/>
  </p:sldMasterIdLst>
  <p:notesMasterIdLst>
    <p:notesMasterId r:id="rId16"/>
  </p:notesMasterIdLst>
  <p:sldIdLst>
    <p:sldId id="256" r:id="rId10"/>
    <p:sldId id="264" r:id="rId11"/>
    <p:sldId id="25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F00"/>
    <a:srgbClr val="455167"/>
    <a:srgbClr val="637492"/>
    <a:srgbClr val="F5F5B1"/>
    <a:srgbClr val="9F2F11"/>
    <a:srgbClr val="EAEAEA"/>
    <a:srgbClr val="EA603A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7" autoAdjust="0"/>
    <p:restoredTop sz="94682" autoAdjust="0"/>
  </p:normalViewPr>
  <p:slideViewPr>
    <p:cSldViewPr>
      <p:cViewPr varScale="1">
        <p:scale>
          <a:sx n="139" d="100"/>
          <a:sy n="139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116A41-A008-BE45-AB5D-2D5243FAE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C24BC-1705-724E-8C87-2146632FA998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1F079-F5ED-8842-A1EA-F332D9730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9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C265B-D790-F040-98AD-33FB6B246A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3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48BC-EE47-D94A-AA40-4D35DF63E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0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A1C6F-B599-494A-88E8-3A67D76E3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9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DA1F5-6072-4345-B847-663820D77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7B9EE-37C7-6F4A-AC6F-DF2FBA7F4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A922-22C9-0E4B-87BF-AD7EF81F7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4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1451-537E-AA44-AA5E-B3AB8121A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48FD2-3927-484E-993D-E68BC791E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55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559A1-A8F2-6347-87B6-C14B32798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56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0D9FA-F31A-9A42-B699-99B2AF2F2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4FA35-8A69-3541-8335-FF61FE50B9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41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A7D14-C726-0248-9106-534CA165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7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B70F7-A961-D444-9D81-2F067A116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3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72AF3-D317-8247-B881-0DA24E66D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74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18B5B-A715-9747-8869-DE9692E30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90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3A76-6223-854B-86D4-751EE82F46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A26FC-834E-134A-A7F8-024BA7370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44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43B97-FA3F-7142-B3D7-133CDED43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2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BBC2-A109-E54C-BC48-AADEF3F315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18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80A0B-137B-5A42-BCB8-576AAE611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4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CD817-6A2B-1943-BA3E-7D16F22A7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5D043-4ED2-B441-83AC-07CFB87F9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5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F9D5B-9D2D-2244-8C35-695A543EFF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30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5CF58-212F-2942-87F1-3A53B1113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3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6C6BE-1D90-A942-9576-21CC2C858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75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1386A-9371-8644-A0E2-0EE2C93C2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19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361E-1B72-E242-9C20-CADF8AE0D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C26C7-2271-0C43-9A03-A3E0A4943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6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C3D0-C14B-2B46-8127-ABEDF6E4DB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318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5E44-7C0E-E044-A244-79F12D46B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8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8F74-F264-1B41-9CBC-770F3002D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41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AED3D-20C9-014B-9838-DCC78FE0C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5CD24-F4BE-CB41-81B8-39E619A2F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865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D920E-5A7D-084D-B83A-7293719A1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477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7CFCC-0EF4-B849-8D2C-53B452A7B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958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C00F4-C476-AB44-903B-BFDB7449C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84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3AF9-0024-4C4E-95C6-143CF7841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610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371CA-A4F9-A84F-BBF4-1A4546CB7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291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D0C96-D31A-E245-8F5E-410DDA2CE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67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91BB-F134-404C-8B73-A9BA328AB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34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2AAF6-1F17-C54A-928D-6C959F5ABA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662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66A18-7B8F-AB4E-A501-66463A4C9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38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1E35D-8E3D-CC4D-A79C-6D57F8012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5508A-781A-774F-B7A2-2FD9F10BF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767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8EFFA-C966-3F4C-9317-5427B5183F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16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B67F-FA53-0844-93FA-215511F26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43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B181-34F2-F149-92D5-F4CDE0A966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684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AADA0-5D52-5B48-B181-B3D259867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635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89723-FC85-9C4A-88EE-0DFB2F555D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03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7DCD-151D-DE46-B500-A74FFFF8C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1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13602-FAE2-BD46-9A9A-B9C3ADBC5B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6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C1DA5-1662-6749-8962-4A917BEFB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39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128D-00C9-ED4C-AAD7-08C27E827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821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E5C0-1F0B-0242-B6E9-8E508E962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E5559-1F57-A445-A0F2-D454178F5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45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E9F45-374E-3045-9D6D-D98D31161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99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EDFB-D0BE-6A4E-9320-E0467E035C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65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137E-9576-1549-9EFA-B7EEB92B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28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6E7B7-2DE7-EE46-9E16-DECDC97A6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9172C-C35D-D840-A9B8-34ADF1E2A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79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27F60-1DAF-FA44-9AC8-BFC67DD88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645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D5E2-AA47-7A42-A331-5C27929E16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9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6BF91-FF6D-624B-A179-B96083E03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4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56C44-5DDB-E746-B97E-9234CEA50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913E1-2BC6-994E-A4B4-7FFA7E2D1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487680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2514600" y="1981200"/>
            <a:ext cx="4343400" cy="22860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BE4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30B75-8B50-3A4C-B74B-E2CB4F2D35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487680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258763" y="2438400"/>
            <a:ext cx="8553450" cy="20256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7BDC01-5B4A-3547-8FC4-0EB7412D7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660775" y="838200"/>
            <a:ext cx="1749425" cy="480060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 rot="16200000">
            <a:off x="4122737" y="-541337"/>
            <a:ext cx="752475" cy="518795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 rot="16200000">
            <a:off x="4123531" y="1058069"/>
            <a:ext cx="750888" cy="518795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 rot="16200000">
            <a:off x="4123531" y="2669382"/>
            <a:ext cx="750887" cy="5187950"/>
          </a:xfrm>
          <a:prstGeom prst="rect">
            <a:avLst/>
          </a:prstGeom>
          <a:solidFill>
            <a:srgbClr val="C6D9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4535488" y="838200"/>
            <a:ext cx="0" cy="434340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3278188" y="2052638"/>
            <a:ext cx="2741612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3276600" y="3657600"/>
            <a:ext cx="2741613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3278188" y="5181600"/>
            <a:ext cx="2741612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13F1B3-3284-704E-BE08-DBB70C3049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1905000" y="685800"/>
            <a:ext cx="5334000" cy="4419600"/>
            <a:chOff x="1200" y="432"/>
            <a:chExt cx="3360" cy="2784"/>
          </a:xfrm>
        </p:grpSpPr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1200" y="624"/>
              <a:ext cx="3360" cy="2592"/>
            </a:xfrm>
            <a:prstGeom prst="rect">
              <a:avLst/>
            </a:prstGeom>
            <a:solidFill>
              <a:srgbClr val="C6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1992" y="624"/>
              <a:ext cx="1776" cy="1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AutoShape 10"/>
            <p:cNvSpPr>
              <a:spLocks noChangeArrowheads="1"/>
            </p:cNvSpPr>
            <p:nvPr/>
          </p:nvSpPr>
          <p:spPr bwMode="auto">
            <a:xfrm>
              <a:off x="1584" y="558"/>
              <a:ext cx="2579" cy="232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979" name="Group 11"/>
            <p:cNvGrpSpPr>
              <a:grpSpLocks/>
            </p:cNvGrpSpPr>
            <p:nvPr/>
          </p:nvGrpSpPr>
          <p:grpSpPr bwMode="auto">
            <a:xfrm>
              <a:off x="1200" y="432"/>
              <a:ext cx="3360" cy="480"/>
              <a:chOff x="1200" y="672"/>
              <a:chExt cx="3360" cy="480"/>
            </a:xfrm>
          </p:grpSpPr>
          <p:grpSp>
            <p:nvGrpSpPr>
              <p:cNvPr id="83980" name="Group 12"/>
              <p:cNvGrpSpPr>
                <a:grpSpLocks/>
              </p:cNvGrpSpPr>
              <p:nvPr userDrawn="1"/>
            </p:nvGrpSpPr>
            <p:grpSpPr bwMode="auto">
              <a:xfrm>
                <a:off x="1200" y="864"/>
                <a:ext cx="3360" cy="288"/>
                <a:chOff x="1200" y="864"/>
                <a:chExt cx="3360" cy="240"/>
              </a:xfrm>
            </p:grpSpPr>
            <p:sp>
              <p:nvSpPr>
                <p:cNvPr id="83981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200" y="864"/>
                  <a:ext cx="768" cy="240"/>
                </a:xfrm>
                <a:prstGeom prst="rect">
                  <a:avLst/>
                </a:prstGeom>
                <a:solidFill>
                  <a:srgbClr val="C6D9E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82" name="Rectangle 14"/>
                <p:cNvSpPr>
                  <a:spLocks noChangeArrowheads="1"/>
                </p:cNvSpPr>
                <p:nvPr userDrawn="1"/>
              </p:nvSpPr>
              <p:spPr bwMode="auto">
                <a:xfrm>
                  <a:off x="3792" y="864"/>
                  <a:ext cx="768" cy="240"/>
                </a:xfrm>
                <a:prstGeom prst="rect">
                  <a:avLst/>
                </a:prstGeom>
                <a:solidFill>
                  <a:srgbClr val="C6D9E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983" name="Rectangle 15"/>
              <p:cNvSpPr>
                <a:spLocks noChangeArrowheads="1"/>
              </p:cNvSpPr>
              <p:nvPr userDrawn="1"/>
            </p:nvSpPr>
            <p:spPr bwMode="auto">
              <a:xfrm>
                <a:off x="1200" y="672"/>
                <a:ext cx="336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7DA43-FF9A-D04B-94A5-3F9E9CE4E1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FD9AE4-898E-EB4E-9510-D391E2409F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6023" name="Group 7"/>
          <p:cNvGrpSpPr>
            <a:grpSpLocks/>
          </p:cNvGrpSpPr>
          <p:nvPr/>
        </p:nvGrpSpPr>
        <p:grpSpPr bwMode="auto">
          <a:xfrm>
            <a:off x="3119438" y="2438400"/>
            <a:ext cx="3814762" cy="2963863"/>
            <a:chOff x="1773" y="1296"/>
            <a:chExt cx="2595" cy="2016"/>
          </a:xfrm>
        </p:grpSpPr>
        <p:sp>
          <p:nvSpPr>
            <p:cNvPr id="86024" name="Rectangle 8"/>
            <p:cNvSpPr>
              <a:spLocks noChangeArrowheads="1"/>
            </p:cNvSpPr>
            <p:nvPr userDrawn="1"/>
          </p:nvSpPr>
          <p:spPr bwMode="auto">
            <a:xfrm rot="-2700000">
              <a:off x="1920" y="1296"/>
              <a:ext cx="288" cy="1632"/>
            </a:xfrm>
            <a:prstGeom prst="rect">
              <a:avLst/>
            </a:prstGeom>
            <a:solidFill>
              <a:srgbClr val="C6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auto">
            <a:xfrm rot="2700000">
              <a:off x="3408" y="1296"/>
              <a:ext cx="288" cy="1632"/>
            </a:xfrm>
            <a:prstGeom prst="rect">
              <a:avLst/>
            </a:prstGeom>
            <a:solidFill>
              <a:srgbClr val="C6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Rectangle 10"/>
            <p:cNvSpPr>
              <a:spLocks noChangeArrowheads="1"/>
            </p:cNvSpPr>
            <p:nvPr userDrawn="1"/>
          </p:nvSpPr>
          <p:spPr bwMode="auto">
            <a:xfrm>
              <a:off x="1776" y="1841"/>
              <a:ext cx="2044" cy="1471"/>
            </a:xfrm>
            <a:prstGeom prst="rect">
              <a:avLst/>
            </a:prstGeom>
            <a:solidFill>
              <a:srgbClr val="C6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AutoShape 11"/>
            <p:cNvSpPr>
              <a:spLocks noChangeArrowheads="1"/>
            </p:cNvSpPr>
            <p:nvPr userDrawn="1"/>
          </p:nvSpPr>
          <p:spPr bwMode="auto">
            <a:xfrm>
              <a:off x="1968" y="2064"/>
              <a:ext cx="1680" cy="107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2"/>
            <p:cNvSpPr>
              <a:spLocks noChangeArrowheads="1"/>
            </p:cNvSpPr>
            <p:nvPr userDrawn="1"/>
          </p:nvSpPr>
          <p:spPr bwMode="auto">
            <a:xfrm rot="-2700000">
              <a:off x="1773" y="1488"/>
              <a:ext cx="40" cy="720"/>
            </a:xfrm>
            <a:prstGeom prst="rect">
              <a:avLst/>
            </a:prstGeom>
            <a:solidFill>
              <a:srgbClr val="EA60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auto">
            <a:xfrm rot="2700000">
              <a:off x="3806" y="1474"/>
              <a:ext cx="40" cy="720"/>
            </a:xfrm>
            <a:prstGeom prst="rect">
              <a:avLst/>
            </a:prstGeom>
            <a:solidFill>
              <a:srgbClr val="EA60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2514600" y="2667000"/>
            <a:ext cx="2590800" cy="3124200"/>
            <a:chOff x="1584" y="1680"/>
            <a:chExt cx="1632" cy="1968"/>
          </a:xfrm>
        </p:grpSpPr>
        <p:sp>
          <p:nvSpPr>
            <p:cNvPr id="88072" name="Rectangle 8"/>
            <p:cNvSpPr>
              <a:spLocks noChangeArrowheads="1"/>
            </p:cNvSpPr>
            <p:nvPr userDrawn="1"/>
          </p:nvSpPr>
          <p:spPr bwMode="auto">
            <a:xfrm rot="-2700000">
              <a:off x="1584" y="1680"/>
              <a:ext cx="1632" cy="1968"/>
            </a:xfrm>
            <a:prstGeom prst="rect">
              <a:avLst/>
            </a:prstGeom>
            <a:solidFill>
              <a:srgbClr val="C6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Rectangle 9"/>
            <p:cNvSpPr>
              <a:spLocks noChangeArrowheads="1"/>
            </p:cNvSpPr>
            <p:nvPr userDrawn="1"/>
          </p:nvSpPr>
          <p:spPr bwMode="auto">
            <a:xfrm rot="-2700000">
              <a:off x="1945" y="2008"/>
              <a:ext cx="910" cy="1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4" name="AutoShape 10"/>
            <p:cNvSpPr>
              <a:spLocks noChangeArrowheads="1"/>
            </p:cNvSpPr>
            <p:nvPr userDrawn="1"/>
          </p:nvSpPr>
          <p:spPr bwMode="auto">
            <a:xfrm rot="-2700000">
              <a:off x="1745" y="1855"/>
              <a:ext cx="1310" cy="1618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BE4F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A161B-38A0-374D-A1F1-ACB8B5B287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" name="Rectangle 288"/>
          <p:cNvSpPr>
            <a:spLocks noGrp="1" noChangeArrowheads="1"/>
          </p:cNvSpPr>
          <p:nvPr>
            <p:ph type="title"/>
          </p:nvPr>
        </p:nvSpPr>
        <p:spPr>
          <a:xfrm>
            <a:off x="301625" y="-153988"/>
            <a:ext cx="8226425" cy="1143001"/>
          </a:xfrm>
          <a:noFill/>
          <a:ln/>
        </p:spPr>
        <p:txBody>
          <a:bodyPr/>
          <a:lstStyle/>
          <a:p>
            <a:r>
              <a:rPr lang="en-US"/>
              <a:t>Optimum Interior</a:t>
            </a:r>
            <a:r>
              <a:rPr lang="en-US">
                <a:solidFill>
                  <a:srgbClr val="424D62"/>
                </a:solidFill>
              </a:rPr>
              <a:t> </a:t>
            </a:r>
            <a:r>
              <a:rPr lang="en-US"/>
              <a:t>Loop</a:t>
            </a:r>
            <a:endParaRPr lang="en-US">
              <a:solidFill>
                <a:srgbClr val="424D62"/>
              </a:solidFill>
            </a:endParaRPr>
          </a:p>
        </p:txBody>
      </p:sp>
      <p:grpSp>
        <p:nvGrpSpPr>
          <p:cNvPr id="2337" name="Group 289"/>
          <p:cNvGrpSpPr>
            <a:grpSpLocks/>
          </p:cNvGrpSpPr>
          <p:nvPr/>
        </p:nvGrpSpPr>
        <p:grpSpPr bwMode="auto">
          <a:xfrm>
            <a:off x="2819400" y="1047750"/>
            <a:ext cx="904875" cy="733425"/>
            <a:chOff x="4088" y="1755"/>
            <a:chExt cx="570" cy="462"/>
          </a:xfrm>
        </p:grpSpPr>
        <p:sp>
          <p:nvSpPr>
            <p:cNvPr id="2338" name="Oval 29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Rectangle 29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340" name="Oval 29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1" name="Group 293"/>
          <p:cNvGrpSpPr>
            <a:grpSpLocks/>
          </p:cNvGrpSpPr>
          <p:nvPr/>
        </p:nvGrpSpPr>
        <p:grpSpPr bwMode="auto">
          <a:xfrm>
            <a:off x="3759200" y="1047750"/>
            <a:ext cx="904875" cy="733425"/>
            <a:chOff x="4088" y="1755"/>
            <a:chExt cx="570" cy="462"/>
          </a:xfrm>
        </p:grpSpPr>
        <p:sp>
          <p:nvSpPr>
            <p:cNvPr id="2342" name="Oval 29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3" name="Rectangle 29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344" name="Oval 29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5" name="Group 297"/>
          <p:cNvGrpSpPr>
            <a:grpSpLocks/>
          </p:cNvGrpSpPr>
          <p:nvPr/>
        </p:nvGrpSpPr>
        <p:grpSpPr bwMode="auto">
          <a:xfrm>
            <a:off x="4699000" y="1047750"/>
            <a:ext cx="904875" cy="733425"/>
            <a:chOff x="4088" y="1755"/>
            <a:chExt cx="570" cy="462"/>
          </a:xfrm>
        </p:grpSpPr>
        <p:sp>
          <p:nvSpPr>
            <p:cNvPr id="2346" name="Oval 29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Rectangle 29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348" name="Oval 30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9" name="Group 301"/>
          <p:cNvGrpSpPr>
            <a:grpSpLocks/>
          </p:cNvGrpSpPr>
          <p:nvPr/>
        </p:nvGrpSpPr>
        <p:grpSpPr bwMode="auto">
          <a:xfrm>
            <a:off x="5629275" y="1047750"/>
            <a:ext cx="904875" cy="733425"/>
            <a:chOff x="4088" y="1755"/>
            <a:chExt cx="570" cy="462"/>
          </a:xfrm>
        </p:grpSpPr>
        <p:sp>
          <p:nvSpPr>
            <p:cNvPr id="2350" name="Oval 30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Rectangle 30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352" name="Oval 30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5" name="Group 517"/>
          <p:cNvGrpSpPr>
            <a:grpSpLocks/>
          </p:cNvGrpSpPr>
          <p:nvPr/>
        </p:nvGrpSpPr>
        <p:grpSpPr bwMode="auto">
          <a:xfrm rot="-1800000">
            <a:off x="441325" y="1047750"/>
            <a:ext cx="1844675" cy="733425"/>
            <a:chOff x="214" y="660"/>
            <a:chExt cx="1162" cy="462"/>
          </a:xfrm>
        </p:grpSpPr>
        <p:grpSp>
          <p:nvGrpSpPr>
            <p:cNvPr id="2401" name="Group 353"/>
            <p:cNvGrpSpPr>
              <a:grpSpLocks/>
            </p:cNvGrpSpPr>
            <p:nvPr/>
          </p:nvGrpSpPr>
          <p:grpSpPr bwMode="auto">
            <a:xfrm>
              <a:off x="214" y="660"/>
              <a:ext cx="570" cy="462"/>
              <a:chOff x="4088" y="1755"/>
              <a:chExt cx="570" cy="462"/>
            </a:xfrm>
          </p:grpSpPr>
          <p:sp>
            <p:nvSpPr>
              <p:cNvPr id="2402" name="Oval 35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3" name="Rectangle 35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404" name="Oval 35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05" name="Group 357"/>
            <p:cNvGrpSpPr>
              <a:grpSpLocks/>
            </p:cNvGrpSpPr>
            <p:nvPr/>
          </p:nvGrpSpPr>
          <p:grpSpPr bwMode="auto">
            <a:xfrm>
              <a:off x="806" y="660"/>
              <a:ext cx="570" cy="462"/>
              <a:chOff x="4088" y="1755"/>
              <a:chExt cx="570" cy="462"/>
            </a:xfrm>
          </p:grpSpPr>
          <p:sp>
            <p:nvSpPr>
              <p:cNvPr id="2406" name="Oval 35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7" name="Rectangle 35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408" name="Oval 36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67" name="Group 419"/>
          <p:cNvGrpSpPr>
            <a:grpSpLocks/>
          </p:cNvGrpSpPr>
          <p:nvPr/>
        </p:nvGrpSpPr>
        <p:grpSpPr bwMode="auto">
          <a:xfrm>
            <a:off x="2819400" y="2162175"/>
            <a:ext cx="904875" cy="733425"/>
            <a:chOff x="4088" y="1755"/>
            <a:chExt cx="570" cy="462"/>
          </a:xfrm>
        </p:grpSpPr>
        <p:sp>
          <p:nvSpPr>
            <p:cNvPr id="2468" name="Oval 42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" name="Rectangle 42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470" name="Oval 42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71" name="Group 423"/>
          <p:cNvGrpSpPr>
            <a:grpSpLocks/>
          </p:cNvGrpSpPr>
          <p:nvPr/>
        </p:nvGrpSpPr>
        <p:grpSpPr bwMode="auto">
          <a:xfrm>
            <a:off x="3759200" y="2162175"/>
            <a:ext cx="904875" cy="733425"/>
            <a:chOff x="4088" y="1755"/>
            <a:chExt cx="570" cy="462"/>
          </a:xfrm>
        </p:grpSpPr>
        <p:sp>
          <p:nvSpPr>
            <p:cNvPr id="2472" name="Oval 42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3" name="Rectangle 42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474" name="Oval 42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75" name="Group 427"/>
          <p:cNvGrpSpPr>
            <a:grpSpLocks/>
          </p:cNvGrpSpPr>
          <p:nvPr/>
        </p:nvGrpSpPr>
        <p:grpSpPr bwMode="auto">
          <a:xfrm>
            <a:off x="4699000" y="2162175"/>
            <a:ext cx="904875" cy="733425"/>
            <a:chOff x="4088" y="1755"/>
            <a:chExt cx="570" cy="462"/>
          </a:xfrm>
        </p:grpSpPr>
        <p:sp>
          <p:nvSpPr>
            <p:cNvPr id="2476" name="Oval 42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7" name="Rectangle 42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478" name="Oval 43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79" name="Group 431"/>
          <p:cNvGrpSpPr>
            <a:grpSpLocks/>
          </p:cNvGrpSpPr>
          <p:nvPr/>
        </p:nvGrpSpPr>
        <p:grpSpPr bwMode="auto">
          <a:xfrm>
            <a:off x="5629275" y="2162175"/>
            <a:ext cx="904875" cy="733425"/>
            <a:chOff x="4088" y="1755"/>
            <a:chExt cx="570" cy="462"/>
          </a:xfrm>
        </p:grpSpPr>
        <p:sp>
          <p:nvSpPr>
            <p:cNvPr id="2480" name="Oval 43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1" name="Rectangle 43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482" name="Oval 43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6" name="Group 518"/>
          <p:cNvGrpSpPr>
            <a:grpSpLocks/>
          </p:cNvGrpSpPr>
          <p:nvPr/>
        </p:nvGrpSpPr>
        <p:grpSpPr bwMode="auto">
          <a:xfrm rot="-1800000">
            <a:off x="441325" y="2162175"/>
            <a:ext cx="1844675" cy="733425"/>
            <a:chOff x="214" y="1362"/>
            <a:chExt cx="1162" cy="462"/>
          </a:xfrm>
        </p:grpSpPr>
        <p:grpSp>
          <p:nvGrpSpPr>
            <p:cNvPr id="2483" name="Group 435"/>
            <p:cNvGrpSpPr>
              <a:grpSpLocks/>
            </p:cNvGrpSpPr>
            <p:nvPr/>
          </p:nvGrpSpPr>
          <p:grpSpPr bwMode="auto">
            <a:xfrm>
              <a:off x="214" y="1362"/>
              <a:ext cx="570" cy="462"/>
              <a:chOff x="4088" y="1755"/>
              <a:chExt cx="570" cy="462"/>
            </a:xfrm>
          </p:grpSpPr>
          <p:sp>
            <p:nvSpPr>
              <p:cNvPr id="2484" name="Oval 43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" name="Rectangle 43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486" name="Oval 43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87" name="Group 439"/>
            <p:cNvGrpSpPr>
              <a:grpSpLocks/>
            </p:cNvGrpSpPr>
            <p:nvPr/>
          </p:nvGrpSpPr>
          <p:grpSpPr bwMode="auto">
            <a:xfrm>
              <a:off x="806" y="1362"/>
              <a:ext cx="570" cy="462"/>
              <a:chOff x="4088" y="1755"/>
              <a:chExt cx="570" cy="462"/>
            </a:xfrm>
          </p:grpSpPr>
          <p:sp>
            <p:nvSpPr>
              <p:cNvPr id="2488" name="Oval 44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9" name="Rectangle 44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490" name="Oval 44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00" name="Group 452"/>
          <p:cNvGrpSpPr>
            <a:grpSpLocks/>
          </p:cNvGrpSpPr>
          <p:nvPr/>
        </p:nvGrpSpPr>
        <p:grpSpPr bwMode="auto">
          <a:xfrm>
            <a:off x="2819400" y="3228975"/>
            <a:ext cx="904875" cy="733425"/>
            <a:chOff x="4088" y="1755"/>
            <a:chExt cx="570" cy="462"/>
          </a:xfrm>
        </p:grpSpPr>
        <p:sp>
          <p:nvSpPr>
            <p:cNvPr id="2501" name="Oval 453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" name="Rectangle 454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03" name="Oval 455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04" name="Group 456"/>
          <p:cNvGrpSpPr>
            <a:grpSpLocks/>
          </p:cNvGrpSpPr>
          <p:nvPr/>
        </p:nvGrpSpPr>
        <p:grpSpPr bwMode="auto">
          <a:xfrm>
            <a:off x="3759200" y="3228975"/>
            <a:ext cx="904875" cy="733425"/>
            <a:chOff x="4088" y="1755"/>
            <a:chExt cx="570" cy="462"/>
          </a:xfrm>
        </p:grpSpPr>
        <p:sp>
          <p:nvSpPr>
            <p:cNvPr id="2505" name="Oval 457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" name="Rectangle 458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07" name="Oval 459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08" name="Group 460"/>
          <p:cNvGrpSpPr>
            <a:grpSpLocks/>
          </p:cNvGrpSpPr>
          <p:nvPr/>
        </p:nvGrpSpPr>
        <p:grpSpPr bwMode="auto">
          <a:xfrm>
            <a:off x="4699000" y="3228975"/>
            <a:ext cx="904875" cy="733425"/>
            <a:chOff x="4088" y="1755"/>
            <a:chExt cx="570" cy="462"/>
          </a:xfrm>
        </p:grpSpPr>
        <p:sp>
          <p:nvSpPr>
            <p:cNvPr id="2509" name="Oval 461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" name="Rectangle 462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11" name="Oval 463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12" name="Group 464"/>
          <p:cNvGrpSpPr>
            <a:grpSpLocks/>
          </p:cNvGrpSpPr>
          <p:nvPr/>
        </p:nvGrpSpPr>
        <p:grpSpPr bwMode="auto">
          <a:xfrm>
            <a:off x="5629275" y="3228975"/>
            <a:ext cx="904875" cy="733425"/>
            <a:chOff x="4088" y="1755"/>
            <a:chExt cx="570" cy="462"/>
          </a:xfrm>
        </p:grpSpPr>
        <p:sp>
          <p:nvSpPr>
            <p:cNvPr id="2513" name="Oval 465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" name="Rectangle 466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15" name="Oval 467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7" name="Group 519"/>
          <p:cNvGrpSpPr>
            <a:grpSpLocks/>
          </p:cNvGrpSpPr>
          <p:nvPr/>
        </p:nvGrpSpPr>
        <p:grpSpPr bwMode="auto">
          <a:xfrm rot="-1800000">
            <a:off x="441325" y="3228975"/>
            <a:ext cx="1844675" cy="733425"/>
            <a:chOff x="214" y="2034"/>
            <a:chExt cx="1162" cy="462"/>
          </a:xfrm>
        </p:grpSpPr>
        <p:grpSp>
          <p:nvGrpSpPr>
            <p:cNvPr id="2516" name="Group 468"/>
            <p:cNvGrpSpPr>
              <a:grpSpLocks/>
            </p:cNvGrpSpPr>
            <p:nvPr/>
          </p:nvGrpSpPr>
          <p:grpSpPr bwMode="auto">
            <a:xfrm>
              <a:off x="214" y="2034"/>
              <a:ext cx="570" cy="462"/>
              <a:chOff x="4088" y="1755"/>
              <a:chExt cx="570" cy="462"/>
            </a:xfrm>
          </p:grpSpPr>
          <p:sp>
            <p:nvSpPr>
              <p:cNvPr id="2517" name="Oval 46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8" name="Rectangle 47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19" name="Oval 47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20" name="Group 472"/>
            <p:cNvGrpSpPr>
              <a:grpSpLocks/>
            </p:cNvGrpSpPr>
            <p:nvPr/>
          </p:nvGrpSpPr>
          <p:grpSpPr bwMode="auto">
            <a:xfrm>
              <a:off x="806" y="2034"/>
              <a:ext cx="570" cy="462"/>
              <a:chOff x="4088" y="1755"/>
              <a:chExt cx="570" cy="462"/>
            </a:xfrm>
          </p:grpSpPr>
          <p:sp>
            <p:nvSpPr>
              <p:cNvPr id="2521" name="Oval 47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2" name="Rectangle 47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23" name="Oval 47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33" name="Group 485"/>
          <p:cNvGrpSpPr>
            <a:grpSpLocks/>
          </p:cNvGrpSpPr>
          <p:nvPr/>
        </p:nvGrpSpPr>
        <p:grpSpPr bwMode="auto">
          <a:xfrm>
            <a:off x="2819400" y="4448175"/>
            <a:ext cx="904875" cy="733425"/>
            <a:chOff x="4088" y="1755"/>
            <a:chExt cx="570" cy="462"/>
          </a:xfrm>
        </p:grpSpPr>
        <p:sp>
          <p:nvSpPr>
            <p:cNvPr id="2534" name="Oval 48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" name="Rectangle 48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36" name="Oval 48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37" name="Group 489"/>
          <p:cNvGrpSpPr>
            <a:grpSpLocks/>
          </p:cNvGrpSpPr>
          <p:nvPr/>
        </p:nvGrpSpPr>
        <p:grpSpPr bwMode="auto">
          <a:xfrm>
            <a:off x="3759200" y="4448175"/>
            <a:ext cx="904875" cy="733425"/>
            <a:chOff x="4088" y="1755"/>
            <a:chExt cx="570" cy="462"/>
          </a:xfrm>
        </p:grpSpPr>
        <p:sp>
          <p:nvSpPr>
            <p:cNvPr id="2538" name="Oval 49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" name="Rectangle 49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40" name="Oval 49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41" name="Group 493"/>
          <p:cNvGrpSpPr>
            <a:grpSpLocks/>
          </p:cNvGrpSpPr>
          <p:nvPr/>
        </p:nvGrpSpPr>
        <p:grpSpPr bwMode="auto">
          <a:xfrm>
            <a:off x="4699000" y="4448175"/>
            <a:ext cx="904875" cy="733425"/>
            <a:chOff x="4088" y="1755"/>
            <a:chExt cx="570" cy="462"/>
          </a:xfrm>
        </p:grpSpPr>
        <p:sp>
          <p:nvSpPr>
            <p:cNvPr id="2542" name="Oval 49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" name="Rectangle 49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44" name="Oval 49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45" name="Group 497"/>
          <p:cNvGrpSpPr>
            <a:grpSpLocks/>
          </p:cNvGrpSpPr>
          <p:nvPr/>
        </p:nvGrpSpPr>
        <p:grpSpPr bwMode="auto">
          <a:xfrm>
            <a:off x="5629275" y="4448175"/>
            <a:ext cx="904875" cy="733425"/>
            <a:chOff x="4088" y="1755"/>
            <a:chExt cx="570" cy="462"/>
          </a:xfrm>
        </p:grpSpPr>
        <p:sp>
          <p:nvSpPr>
            <p:cNvPr id="2546" name="Oval 49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" name="Rectangle 49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2548" name="Oval 50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8" name="Group 520"/>
          <p:cNvGrpSpPr>
            <a:grpSpLocks/>
          </p:cNvGrpSpPr>
          <p:nvPr/>
        </p:nvGrpSpPr>
        <p:grpSpPr bwMode="auto">
          <a:xfrm rot="-1800000">
            <a:off x="441325" y="4448175"/>
            <a:ext cx="1844675" cy="733425"/>
            <a:chOff x="214" y="2802"/>
            <a:chExt cx="1162" cy="462"/>
          </a:xfrm>
        </p:grpSpPr>
        <p:grpSp>
          <p:nvGrpSpPr>
            <p:cNvPr id="2549" name="Group 501"/>
            <p:cNvGrpSpPr>
              <a:grpSpLocks/>
            </p:cNvGrpSpPr>
            <p:nvPr/>
          </p:nvGrpSpPr>
          <p:grpSpPr bwMode="auto">
            <a:xfrm>
              <a:off x="214" y="2802"/>
              <a:ext cx="570" cy="462"/>
              <a:chOff x="4088" y="1755"/>
              <a:chExt cx="570" cy="462"/>
            </a:xfrm>
          </p:grpSpPr>
          <p:sp>
            <p:nvSpPr>
              <p:cNvPr id="2550" name="Oval 50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1" name="Rectangle 50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52" name="Oval 50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53" name="Group 505"/>
            <p:cNvGrpSpPr>
              <a:grpSpLocks/>
            </p:cNvGrpSpPr>
            <p:nvPr/>
          </p:nvGrpSpPr>
          <p:grpSpPr bwMode="auto">
            <a:xfrm>
              <a:off x="806" y="2802"/>
              <a:ext cx="570" cy="462"/>
              <a:chOff x="4088" y="1755"/>
              <a:chExt cx="570" cy="462"/>
            </a:xfrm>
          </p:grpSpPr>
          <p:sp>
            <p:nvSpPr>
              <p:cNvPr id="2554" name="Oval 50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5" name="Rectangle 50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56" name="Oval 50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9" name="Group 521"/>
          <p:cNvGrpSpPr>
            <a:grpSpLocks/>
          </p:cNvGrpSpPr>
          <p:nvPr/>
        </p:nvGrpSpPr>
        <p:grpSpPr bwMode="auto">
          <a:xfrm rot="1800000">
            <a:off x="7086600" y="1047750"/>
            <a:ext cx="1844675" cy="733425"/>
            <a:chOff x="214" y="660"/>
            <a:chExt cx="1162" cy="462"/>
          </a:xfrm>
        </p:grpSpPr>
        <p:grpSp>
          <p:nvGrpSpPr>
            <p:cNvPr id="2570" name="Group 522"/>
            <p:cNvGrpSpPr>
              <a:grpSpLocks/>
            </p:cNvGrpSpPr>
            <p:nvPr/>
          </p:nvGrpSpPr>
          <p:grpSpPr bwMode="auto">
            <a:xfrm>
              <a:off x="214" y="660"/>
              <a:ext cx="570" cy="462"/>
              <a:chOff x="4088" y="1755"/>
              <a:chExt cx="570" cy="462"/>
            </a:xfrm>
          </p:grpSpPr>
          <p:sp>
            <p:nvSpPr>
              <p:cNvPr id="2571" name="Oval 52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" name="Rectangle 52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73" name="Oval 52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74" name="Group 526"/>
            <p:cNvGrpSpPr>
              <a:grpSpLocks/>
            </p:cNvGrpSpPr>
            <p:nvPr/>
          </p:nvGrpSpPr>
          <p:grpSpPr bwMode="auto">
            <a:xfrm>
              <a:off x="806" y="660"/>
              <a:ext cx="570" cy="462"/>
              <a:chOff x="4088" y="1755"/>
              <a:chExt cx="570" cy="462"/>
            </a:xfrm>
          </p:grpSpPr>
          <p:sp>
            <p:nvSpPr>
              <p:cNvPr id="2575" name="Oval 52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" name="Rectangle 52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77" name="Oval 52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78" name="Group 530"/>
          <p:cNvGrpSpPr>
            <a:grpSpLocks/>
          </p:cNvGrpSpPr>
          <p:nvPr/>
        </p:nvGrpSpPr>
        <p:grpSpPr bwMode="auto">
          <a:xfrm rot="1800000">
            <a:off x="7086600" y="2162175"/>
            <a:ext cx="1844675" cy="733425"/>
            <a:chOff x="214" y="1362"/>
            <a:chExt cx="1162" cy="462"/>
          </a:xfrm>
        </p:grpSpPr>
        <p:grpSp>
          <p:nvGrpSpPr>
            <p:cNvPr id="2579" name="Group 531"/>
            <p:cNvGrpSpPr>
              <a:grpSpLocks/>
            </p:cNvGrpSpPr>
            <p:nvPr/>
          </p:nvGrpSpPr>
          <p:grpSpPr bwMode="auto">
            <a:xfrm>
              <a:off x="214" y="1362"/>
              <a:ext cx="570" cy="462"/>
              <a:chOff x="4088" y="1755"/>
              <a:chExt cx="570" cy="462"/>
            </a:xfrm>
          </p:grpSpPr>
          <p:sp>
            <p:nvSpPr>
              <p:cNvPr id="2580" name="Oval 53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" name="Rectangle 53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82" name="Oval 53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3" name="Group 535"/>
            <p:cNvGrpSpPr>
              <a:grpSpLocks/>
            </p:cNvGrpSpPr>
            <p:nvPr/>
          </p:nvGrpSpPr>
          <p:grpSpPr bwMode="auto">
            <a:xfrm>
              <a:off x="806" y="1362"/>
              <a:ext cx="570" cy="462"/>
              <a:chOff x="4088" y="1755"/>
              <a:chExt cx="570" cy="462"/>
            </a:xfrm>
          </p:grpSpPr>
          <p:sp>
            <p:nvSpPr>
              <p:cNvPr id="2584" name="Oval 53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" name="Rectangle 53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86" name="Oval 53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87" name="Group 539"/>
          <p:cNvGrpSpPr>
            <a:grpSpLocks/>
          </p:cNvGrpSpPr>
          <p:nvPr/>
        </p:nvGrpSpPr>
        <p:grpSpPr bwMode="auto">
          <a:xfrm rot="1800000">
            <a:off x="7086600" y="3228975"/>
            <a:ext cx="1844675" cy="733425"/>
            <a:chOff x="214" y="2034"/>
            <a:chExt cx="1162" cy="462"/>
          </a:xfrm>
        </p:grpSpPr>
        <p:grpSp>
          <p:nvGrpSpPr>
            <p:cNvPr id="2588" name="Group 540"/>
            <p:cNvGrpSpPr>
              <a:grpSpLocks/>
            </p:cNvGrpSpPr>
            <p:nvPr/>
          </p:nvGrpSpPr>
          <p:grpSpPr bwMode="auto">
            <a:xfrm>
              <a:off x="214" y="2034"/>
              <a:ext cx="570" cy="462"/>
              <a:chOff x="4088" y="1755"/>
              <a:chExt cx="570" cy="462"/>
            </a:xfrm>
          </p:grpSpPr>
          <p:sp>
            <p:nvSpPr>
              <p:cNvPr id="2589" name="Oval 54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" name="Rectangle 54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91" name="Oval 54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92" name="Group 544"/>
            <p:cNvGrpSpPr>
              <a:grpSpLocks/>
            </p:cNvGrpSpPr>
            <p:nvPr/>
          </p:nvGrpSpPr>
          <p:grpSpPr bwMode="auto">
            <a:xfrm>
              <a:off x="806" y="2034"/>
              <a:ext cx="570" cy="462"/>
              <a:chOff x="4088" y="1755"/>
              <a:chExt cx="570" cy="462"/>
            </a:xfrm>
          </p:grpSpPr>
          <p:sp>
            <p:nvSpPr>
              <p:cNvPr id="2593" name="Oval 54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4" name="Rectangle 54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595" name="Oval 54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96" name="Group 548"/>
          <p:cNvGrpSpPr>
            <a:grpSpLocks/>
          </p:cNvGrpSpPr>
          <p:nvPr/>
        </p:nvGrpSpPr>
        <p:grpSpPr bwMode="auto">
          <a:xfrm rot="1800000">
            <a:off x="7086600" y="4448175"/>
            <a:ext cx="1844675" cy="733425"/>
            <a:chOff x="214" y="2802"/>
            <a:chExt cx="1162" cy="462"/>
          </a:xfrm>
        </p:grpSpPr>
        <p:grpSp>
          <p:nvGrpSpPr>
            <p:cNvPr id="2597" name="Group 549"/>
            <p:cNvGrpSpPr>
              <a:grpSpLocks/>
            </p:cNvGrpSpPr>
            <p:nvPr/>
          </p:nvGrpSpPr>
          <p:grpSpPr bwMode="auto">
            <a:xfrm>
              <a:off x="214" y="2802"/>
              <a:ext cx="570" cy="462"/>
              <a:chOff x="4088" y="1755"/>
              <a:chExt cx="570" cy="462"/>
            </a:xfrm>
          </p:grpSpPr>
          <p:sp>
            <p:nvSpPr>
              <p:cNvPr id="2598" name="Oval 55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9" name="Rectangle 55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600" name="Oval 55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1" name="Group 553"/>
            <p:cNvGrpSpPr>
              <a:grpSpLocks/>
            </p:cNvGrpSpPr>
            <p:nvPr/>
          </p:nvGrpSpPr>
          <p:grpSpPr bwMode="auto">
            <a:xfrm>
              <a:off x="806" y="2802"/>
              <a:ext cx="570" cy="462"/>
              <a:chOff x="4088" y="1755"/>
              <a:chExt cx="570" cy="462"/>
            </a:xfrm>
          </p:grpSpPr>
          <p:sp>
            <p:nvSpPr>
              <p:cNvPr id="2602" name="Oval 55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" name="Rectangle 55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2604" name="Oval 55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9" name="Rectangle 621"/>
          <p:cNvSpPr>
            <a:spLocks noChangeArrowheads="1"/>
          </p:cNvSpPr>
          <p:nvPr/>
        </p:nvSpPr>
        <p:spPr bwMode="auto">
          <a:xfrm>
            <a:off x="2286000" y="6211888"/>
            <a:ext cx="2057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27" name="Rectangle 28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Central Aisle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2286000" y="6211888"/>
            <a:ext cx="2057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57471" name="Group 127"/>
          <p:cNvGrpSpPr>
            <a:grpSpLocks/>
          </p:cNvGrpSpPr>
          <p:nvPr/>
        </p:nvGrpSpPr>
        <p:grpSpPr bwMode="auto">
          <a:xfrm>
            <a:off x="609600" y="1447800"/>
            <a:ext cx="904875" cy="733425"/>
            <a:chOff x="4088" y="1755"/>
            <a:chExt cx="570" cy="462"/>
          </a:xfrm>
        </p:grpSpPr>
        <p:sp>
          <p:nvSpPr>
            <p:cNvPr id="57472" name="Oval 12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3" name="Rectangle 12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474" name="Oval 13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499" name="Group 155"/>
          <p:cNvGrpSpPr>
            <a:grpSpLocks/>
          </p:cNvGrpSpPr>
          <p:nvPr/>
        </p:nvGrpSpPr>
        <p:grpSpPr bwMode="auto">
          <a:xfrm>
            <a:off x="1549400" y="1447800"/>
            <a:ext cx="904875" cy="733425"/>
            <a:chOff x="4088" y="1755"/>
            <a:chExt cx="570" cy="462"/>
          </a:xfrm>
        </p:grpSpPr>
        <p:sp>
          <p:nvSpPr>
            <p:cNvPr id="57500" name="Oval 15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1" name="Rectangle 15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02" name="Oval 15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03" name="Group 159"/>
          <p:cNvGrpSpPr>
            <a:grpSpLocks/>
          </p:cNvGrpSpPr>
          <p:nvPr/>
        </p:nvGrpSpPr>
        <p:grpSpPr bwMode="auto">
          <a:xfrm>
            <a:off x="2489200" y="1447800"/>
            <a:ext cx="904875" cy="733425"/>
            <a:chOff x="4088" y="1755"/>
            <a:chExt cx="570" cy="462"/>
          </a:xfrm>
        </p:grpSpPr>
        <p:sp>
          <p:nvSpPr>
            <p:cNvPr id="57504" name="Oval 16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5" name="Rectangle 16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06" name="Oval 16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07" name="Group 163"/>
          <p:cNvGrpSpPr>
            <a:grpSpLocks/>
          </p:cNvGrpSpPr>
          <p:nvPr/>
        </p:nvGrpSpPr>
        <p:grpSpPr bwMode="auto">
          <a:xfrm>
            <a:off x="3429000" y="1447800"/>
            <a:ext cx="904875" cy="733425"/>
            <a:chOff x="4088" y="1755"/>
            <a:chExt cx="570" cy="462"/>
          </a:xfrm>
        </p:grpSpPr>
        <p:sp>
          <p:nvSpPr>
            <p:cNvPr id="57508" name="Oval 16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9" name="Rectangle 16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10" name="Oval 16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11" name="Group 167"/>
          <p:cNvGrpSpPr>
            <a:grpSpLocks/>
          </p:cNvGrpSpPr>
          <p:nvPr/>
        </p:nvGrpSpPr>
        <p:grpSpPr bwMode="auto">
          <a:xfrm>
            <a:off x="4572000" y="1447800"/>
            <a:ext cx="904875" cy="733425"/>
            <a:chOff x="4088" y="1755"/>
            <a:chExt cx="570" cy="462"/>
          </a:xfrm>
        </p:grpSpPr>
        <p:sp>
          <p:nvSpPr>
            <p:cNvPr id="57512" name="Oval 16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3" name="Rectangle 16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14" name="Oval 17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15" name="Group 171"/>
          <p:cNvGrpSpPr>
            <a:grpSpLocks/>
          </p:cNvGrpSpPr>
          <p:nvPr/>
        </p:nvGrpSpPr>
        <p:grpSpPr bwMode="auto">
          <a:xfrm>
            <a:off x="5511800" y="1447800"/>
            <a:ext cx="904875" cy="733425"/>
            <a:chOff x="4088" y="1755"/>
            <a:chExt cx="570" cy="462"/>
          </a:xfrm>
        </p:grpSpPr>
        <p:sp>
          <p:nvSpPr>
            <p:cNvPr id="57516" name="Oval 17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7" name="Rectangle 17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Verdana" charset="0"/>
                </a:rPr>
                <a:t>St</a:t>
              </a:r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ud</a:t>
              </a:r>
              <a:r>
                <a:rPr lang="en-US" sz="1200" b="1">
                  <a:solidFill>
                    <a:srgbClr val="363F50"/>
                  </a:solidFill>
                  <a:latin typeface="Verdana" charset="0"/>
                </a:rPr>
                <a:t>ent</a:t>
              </a:r>
            </a:p>
          </p:txBody>
        </p:sp>
        <p:sp>
          <p:nvSpPr>
            <p:cNvPr id="57518" name="Oval 17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19" name="Group 175"/>
          <p:cNvGrpSpPr>
            <a:grpSpLocks/>
          </p:cNvGrpSpPr>
          <p:nvPr/>
        </p:nvGrpSpPr>
        <p:grpSpPr bwMode="auto">
          <a:xfrm>
            <a:off x="6451600" y="1447800"/>
            <a:ext cx="904875" cy="733425"/>
            <a:chOff x="4088" y="1755"/>
            <a:chExt cx="570" cy="462"/>
          </a:xfrm>
        </p:grpSpPr>
        <p:sp>
          <p:nvSpPr>
            <p:cNvPr id="57520" name="Oval 17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1" name="Rectangle 17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22" name="Oval 17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23" name="Group 179"/>
          <p:cNvGrpSpPr>
            <a:grpSpLocks/>
          </p:cNvGrpSpPr>
          <p:nvPr/>
        </p:nvGrpSpPr>
        <p:grpSpPr bwMode="auto">
          <a:xfrm>
            <a:off x="7391400" y="1447800"/>
            <a:ext cx="904875" cy="733425"/>
            <a:chOff x="4088" y="1755"/>
            <a:chExt cx="570" cy="462"/>
          </a:xfrm>
        </p:grpSpPr>
        <p:sp>
          <p:nvSpPr>
            <p:cNvPr id="57524" name="Oval 18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5" name="Rectangle 18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26" name="Oval 18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27" name="Group 183"/>
          <p:cNvGrpSpPr>
            <a:grpSpLocks/>
          </p:cNvGrpSpPr>
          <p:nvPr/>
        </p:nvGrpSpPr>
        <p:grpSpPr bwMode="auto">
          <a:xfrm>
            <a:off x="609600" y="2619375"/>
            <a:ext cx="904875" cy="733425"/>
            <a:chOff x="4088" y="1755"/>
            <a:chExt cx="570" cy="462"/>
          </a:xfrm>
        </p:grpSpPr>
        <p:sp>
          <p:nvSpPr>
            <p:cNvPr id="57528" name="Oval 18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9" name="Rectangle 18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30" name="Oval 18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31" name="Group 187"/>
          <p:cNvGrpSpPr>
            <a:grpSpLocks/>
          </p:cNvGrpSpPr>
          <p:nvPr/>
        </p:nvGrpSpPr>
        <p:grpSpPr bwMode="auto">
          <a:xfrm>
            <a:off x="1549400" y="2619375"/>
            <a:ext cx="904875" cy="733425"/>
            <a:chOff x="4088" y="1755"/>
            <a:chExt cx="570" cy="462"/>
          </a:xfrm>
        </p:grpSpPr>
        <p:sp>
          <p:nvSpPr>
            <p:cNvPr id="57532" name="Oval 18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3" name="Rectangle 18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34" name="Oval 19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35" name="Group 191"/>
          <p:cNvGrpSpPr>
            <a:grpSpLocks/>
          </p:cNvGrpSpPr>
          <p:nvPr/>
        </p:nvGrpSpPr>
        <p:grpSpPr bwMode="auto">
          <a:xfrm>
            <a:off x="2489200" y="2619375"/>
            <a:ext cx="904875" cy="733425"/>
            <a:chOff x="4088" y="1755"/>
            <a:chExt cx="570" cy="462"/>
          </a:xfrm>
        </p:grpSpPr>
        <p:sp>
          <p:nvSpPr>
            <p:cNvPr id="57536" name="Oval 19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7" name="Rectangle 19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38" name="Oval 19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39" name="Group 195"/>
          <p:cNvGrpSpPr>
            <a:grpSpLocks/>
          </p:cNvGrpSpPr>
          <p:nvPr/>
        </p:nvGrpSpPr>
        <p:grpSpPr bwMode="auto">
          <a:xfrm>
            <a:off x="3429000" y="2619375"/>
            <a:ext cx="904875" cy="733425"/>
            <a:chOff x="4088" y="1755"/>
            <a:chExt cx="570" cy="462"/>
          </a:xfrm>
        </p:grpSpPr>
        <p:sp>
          <p:nvSpPr>
            <p:cNvPr id="57540" name="Oval 19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1" name="Rectangle 19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42" name="Oval 19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43" name="Group 199"/>
          <p:cNvGrpSpPr>
            <a:grpSpLocks/>
          </p:cNvGrpSpPr>
          <p:nvPr/>
        </p:nvGrpSpPr>
        <p:grpSpPr bwMode="auto">
          <a:xfrm>
            <a:off x="4572000" y="2619375"/>
            <a:ext cx="904875" cy="733425"/>
            <a:chOff x="4088" y="1755"/>
            <a:chExt cx="570" cy="462"/>
          </a:xfrm>
        </p:grpSpPr>
        <p:sp>
          <p:nvSpPr>
            <p:cNvPr id="57544" name="Oval 20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5" name="Rectangle 20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46" name="Oval 20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47" name="Group 203"/>
          <p:cNvGrpSpPr>
            <a:grpSpLocks/>
          </p:cNvGrpSpPr>
          <p:nvPr/>
        </p:nvGrpSpPr>
        <p:grpSpPr bwMode="auto">
          <a:xfrm>
            <a:off x="5511800" y="2619375"/>
            <a:ext cx="904875" cy="733425"/>
            <a:chOff x="4088" y="1755"/>
            <a:chExt cx="570" cy="462"/>
          </a:xfrm>
        </p:grpSpPr>
        <p:sp>
          <p:nvSpPr>
            <p:cNvPr id="57548" name="Oval 20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" name="Rectangle 20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50" name="Oval 20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51" name="Group 207"/>
          <p:cNvGrpSpPr>
            <a:grpSpLocks/>
          </p:cNvGrpSpPr>
          <p:nvPr/>
        </p:nvGrpSpPr>
        <p:grpSpPr bwMode="auto">
          <a:xfrm>
            <a:off x="6451600" y="2619375"/>
            <a:ext cx="904875" cy="733425"/>
            <a:chOff x="4088" y="1755"/>
            <a:chExt cx="570" cy="462"/>
          </a:xfrm>
        </p:grpSpPr>
        <p:sp>
          <p:nvSpPr>
            <p:cNvPr id="57552" name="Oval 20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" name="Rectangle 20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54" name="Oval 21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55" name="Group 211"/>
          <p:cNvGrpSpPr>
            <a:grpSpLocks/>
          </p:cNvGrpSpPr>
          <p:nvPr/>
        </p:nvGrpSpPr>
        <p:grpSpPr bwMode="auto">
          <a:xfrm>
            <a:off x="7391400" y="2619375"/>
            <a:ext cx="904875" cy="733425"/>
            <a:chOff x="4088" y="1755"/>
            <a:chExt cx="570" cy="462"/>
          </a:xfrm>
        </p:grpSpPr>
        <p:sp>
          <p:nvSpPr>
            <p:cNvPr id="57556" name="Oval 21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7" name="Rectangle 21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58" name="Oval 21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59" name="Group 215"/>
          <p:cNvGrpSpPr>
            <a:grpSpLocks/>
          </p:cNvGrpSpPr>
          <p:nvPr/>
        </p:nvGrpSpPr>
        <p:grpSpPr bwMode="auto">
          <a:xfrm>
            <a:off x="609600" y="3533775"/>
            <a:ext cx="904875" cy="733425"/>
            <a:chOff x="4088" y="1755"/>
            <a:chExt cx="570" cy="462"/>
          </a:xfrm>
        </p:grpSpPr>
        <p:sp>
          <p:nvSpPr>
            <p:cNvPr id="57560" name="Oval 21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1" name="Rectangle 21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62" name="Oval 21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63" name="Group 219"/>
          <p:cNvGrpSpPr>
            <a:grpSpLocks/>
          </p:cNvGrpSpPr>
          <p:nvPr/>
        </p:nvGrpSpPr>
        <p:grpSpPr bwMode="auto">
          <a:xfrm>
            <a:off x="1549400" y="3533775"/>
            <a:ext cx="904875" cy="733425"/>
            <a:chOff x="4088" y="1755"/>
            <a:chExt cx="570" cy="462"/>
          </a:xfrm>
        </p:grpSpPr>
        <p:sp>
          <p:nvSpPr>
            <p:cNvPr id="57564" name="Oval 22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5" name="Rectangle 22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66" name="Oval 22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67" name="Group 223"/>
          <p:cNvGrpSpPr>
            <a:grpSpLocks/>
          </p:cNvGrpSpPr>
          <p:nvPr/>
        </p:nvGrpSpPr>
        <p:grpSpPr bwMode="auto">
          <a:xfrm>
            <a:off x="2489200" y="3533775"/>
            <a:ext cx="904875" cy="733425"/>
            <a:chOff x="4088" y="1755"/>
            <a:chExt cx="570" cy="462"/>
          </a:xfrm>
        </p:grpSpPr>
        <p:sp>
          <p:nvSpPr>
            <p:cNvPr id="57568" name="Oval 22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9" name="Rectangle 22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70" name="Oval 22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71" name="Group 227"/>
          <p:cNvGrpSpPr>
            <a:grpSpLocks/>
          </p:cNvGrpSpPr>
          <p:nvPr/>
        </p:nvGrpSpPr>
        <p:grpSpPr bwMode="auto">
          <a:xfrm>
            <a:off x="3429000" y="3533775"/>
            <a:ext cx="904875" cy="733425"/>
            <a:chOff x="4088" y="1755"/>
            <a:chExt cx="570" cy="462"/>
          </a:xfrm>
        </p:grpSpPr>
        <p:sp>
          <p:nvSpPr>
            <p:cNvPr id="57572" name="Oval 22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3" name="Rectangle 22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74" name="Oval 23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75" name="Group 231"/>
          <p:cNvGrpSpPr>
            <a:grpSpLocks/>
          </p:cNvGrpSpPr>
          <p:nvPr/>
        </p:nvGrpSpPr>
        <p:grpSpPr bwMode="auto">
          <a:xfrm>
            <a:off x="4572000" y="3533775"/>
            <a:ext cx="904875" cy="733425"/>
            <a:chOff x="4088" y="1755"/>
            <a:chExt cx="570" cy="462"/>
          </a:xfrm>
        </p:grpSpPr>
        <p:sp>
          <p:nvSpPr>
            <p:cNvPr id="57576" name="Oval 23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7" name="Rectangle 23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78" name="Oval 23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79" name="Group 235"/>
          <p:cNvGrpSpPr>
            <a:grpSpLocks/>
          </p:cNvGrpSpPr>
          <p:nvPr/>
        </p:nvGrpSpPr>
        <p:grpSpPr bwMode="auto">
          <a:xfrm>
            <a:off x="5511800" y="3533775"/>
            <a:ext cx="904875" cy="733425"/>
            <a:chOff x="4088" y="1755"/>
            <a:chExt cx="570" cy="462"/>
          </a:xfrm>
        </p:grpSpPr>
        <p:sp>
          <p:nvSpPr>
            <p:cNvPr id="57580" name="Oval 23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1" name="Rectangle 23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Verdana" charset="0"/>
                </a:rPr>
                <a:t>St</a:t>
              </a:r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u</a:t>
              </a:r>
              <a:r>
                <a:rPr lang="en-US" sz="1200" b="1">
                  <a:solidFill>
                    <a:srgbClr val="363F50"/>
                  </a:solidFill>
                  <a:latin typeface="Verdana" charset="0"/>
                </a:rPr>
                <a:t>dent</a:t>
              </a:r>
            </a:p>
          </p:txBody>
        </p:sp>
        <p:sp>
          <p:nvSpPr>
            <p:cNvPr id="57582" name="Oval 23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83" name="Group 239"/>
          <p:cNvGrpSpPr>
            <a:grpSpLocks/>
          </p:cNvGrpSpPr>
          <p:nvPr/>
        </p:nvGrpSpPr>
        <p:grpSpPr bwMode="auto">
          <a:xfrm>
            <a:off x="6451600" y="3533775"/>
            <a:ext cx="904875" cy="733425"/>
            <a:chOff x="4088" y="1755"/>
            <a:chExt cx="570" cy="462"/>
          </a:xfrm>
        </p:grpSpPr>
        <p:sp>
          <p:nvSpPr>
            <p:cNvPr id="57584" name="Oval 24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5" name="Rectangle 24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86" name="Oval 24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87" name="Group 243"/>
          <p:cNvGrpSpPr>
            <a:grpSpLocks/>
          </p:cNvGrpSpPr>
          <p:nvPr/>
        </p:nvGrpSpPr>
        <p:grpSpPr bwMode="auto">
          <a:xfrm>
            <a:off x="7391400" y="3533775"/>
            <a:ext cx="904875" cy="733425"/>
            <a:chOff x="4088" y="1755"/>
            <a:chExt cx="570" cy="462"/>
          </a:xfrm>
        </p:grpSpPr>
        <p:sp>
          <p:nvSpPr>
            <p:cNvPr id="57588" name="Oval 24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9" name="Rectangle 24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90" name="Oval 24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91" name="Group 247"/>
          <p:cNvGrpSpPr>
            <a:grpSpLocks/>
          </p:cNvGrpSpPr>
          <p:nvPr/>
        </p:nvGrpSpPr>
        <p:grpSpPr bwMode="auto">
          <a:xfrm>
            <a:off x="609600" y="4572000"/>
            <a:ext cx="904875" cy="733425"/>
            <a:chOff x="4088" y="1755"/>
            <a:chExt cx="570" cy="462"/>
          </a:xfrm>
        </p:grpSpPr>
        <p:sp>
          <p:nvSpPr>
            <p:cNvPr id="57592" name="Oval 24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3" name="Rectangle 24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94" name="Oval 25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95" name="Group 251"/>
          <p:cNvGrpSpPr>
            <a:grpSpLocks/>
          </p:cNvGrpSpPr>
          <p:nvPr/>
        </p:nvGrpSpPr>
        <p:grpSpPr bwMode="auto">
          <a:xfrm>
            <a:off x="1549400" y="4572000"/>
            <a:ext cx="904875" cy="733425"/>
            <a:chOff x="4088" y="1755"/>
            <a:chExt cx="570" cy="462"/>
          </a:xfrm>
        </p:grpSpPr>
        <p:sp>
          <p:nvSpPr>
            <p:cNvPr id="57596" name="Oval 25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7" name="Rectangle 25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598" name="Oval 25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599" name="Group 255"/>
          <p:cNvGrpSpPr>
            <a:grpSpLocks/>
          </p:cNvGrpSpPr>
          <p:nvPr/>
        </p:nvGrpSpPr>
        <p:grpSpPr bwMode="auto">
          <a:xfrm>
            <a:off x="2489200" y="4572000"/>
            <a:ext cx="904875" cy="733425"/>
            <a:chOff x="4088" y="1755"/>
            <a:chExt cx="570" cy="462"/>
          </a:xfrm>
        </p:grpSpPr>
        <p:sp>
          <p:nvSpPr>
            <p:cNvPr id="57600" name="Oval 25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01" name="Rectangle 25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02" name="Oval 25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03" name="Group 259"/>
          <p:cNvGrpSpPr>
            <a:grpSpLocks/>
          </p:cNvGrpSpPr>
          <p:nvPr/>
        </p:nvGrpSpPr>
        <p:grpSpPr bwMode="auto">
          <a:xfrm>
            <a:off x="3429000" y="4572000"/>
            <a:ext cx="904875" cy="733425"/>
            <a:chOff x="4088" y="1755"/>
            <a:chExt cx="570" cy="462"/>
          </a:xfrm>
        </p:grpSpPr>
        <p:sp>
          <p:nvSpPr>
            <p:cNvPr id="57604" name="Oval 26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05" name="Rectangle 26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06" name="Oval 26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07" name="Group 263"/>
          <p:cNvGrpSpPr>
            <a:grpSpLocks/>
          </p:cNvGrpSpPr>
          <p:nvPr/>
        </p:nvGrpSpPr>
        <p:grpSpPr bwMode="auto">
          <a:xfrm>
            <a:off x="4572000" y="4572000"/>
            <a:ext cx="904875" cy="733425"/>
            <a:chOff x="4088" y="1755"/>
            <a:chExt cx="570" cy="462"/>
          </a:xfrm>
        </p:grpSpPr>
        <p:sp>
          <p:nvSpPr>
            <p:cNvPr id="57608" name="Oval 26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09" name="Rectangle 26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10" name="Oval 26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11" name="Group 267"/>
          <p:cNvGrpSpPr>
            <a:grpSpLocks/>
          </p:cNvGrpSpPr>
          <p:nvPr/>
        </p:nvGrpSpPr>
        <p:grpSpPr bwMode="auto">
          <a:xfrm>
            <a:off x="5511800" y="4572000"/>
            <a:ext cx="904875" cy="733425"/>
            <a:chOff x="4088" y="1755"/>
            <a:chExt cx="570" cy="462"/>
          </a:xfrm>
        </p:grpSpPr>
        <p:sp>
          <p:nvSpPr>
            <p:cNvPr id="57612" name="Oval 26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13" name="Rectangle 26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14" name="Oval 27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15" name="Group 271"/>
          <p:cNvGrpSpPr>
            <a:grpSpLocks/>
          </p:cNvGrpSpPr>
          <p:nvPr/>
        </p:nvGrpSpPr>
        <p:grpSpPr bwMode="auto">
          <a:xfrm>
            <a:off x="6451600" y="4572000"/>
            <a:ext cx="904875" cy="733425"/>
            <a:chOff x="4088" y="1755"/>
            <a:chExt cx="570" cy="462"/>
          </a:xfrm>
        </p:grpSpPr>
        <p:sp>
          <p:nvSpPr>
            <p:cNvPr id="57616" name="Oval 272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17" name="Rectangle 273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18" name="Oval 274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19" name="Group 275"/>
          <p:cNvGrpSpPr>
            <a:grpSpLocks/>
          </p:cNvGrpSpPr>
          <p:nvPr/>
        </p:nvGrpSpPr>
        <p:grpSpPr bwMode="auto">
          <a:xfrm>
            <a:off x="7391400" y="4572000"/>
            <a:ext cx="904875" cy="733425"/>
            <a:chOff x="4088" y="1755"/>
            <a:chExt cx="570" cy="462"/>
          </a:xfrm>
        </p:grpSpPr>
        <p:sp>
          <p:nvSpPr>
            <p:cNvPr id="57620" name="Oval 27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21" name="Rectangle 27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57622" name="Oval 27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2" name="Rectangle 3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 E</a:t>
            </a:r>
          </a:p>
        </p:txBody>
      </p:sp>
      <p:sp>
        <p:nvSpPr>
          <p:cNvPr id="19600" name="Rectangle 144"/>
          <p:cNvSpPr>
            <a:spLocks noChangeArrowheads="1"/>
          </p:cNvSpPr>
          <p:nvPr/>
        </p:nvSpPr>
        <p:spPr bwMode="auto">
          <a:xfrm>
            <a:off x="3581400" y="6211888"/>
            <a:ext cx="2057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19601" name="Group 145"/>
          <p:cNvGrpSpPr>
            <a:grpSpLocks/>
          </p:cNvGrpSpPr>
          <p:nvPr/>
        </p:nvGrpSpPr>
        <p:grpSpPr bwMode="auto">
          <a:xfrm>
            <a:off x="1736725" y="838200"/>
            <a:ext cx="904875" cy="733425"/>
            <a:chOff x="4088" y="1755"/>
            <a:chExt cx="570" cy="462"/>
          </a:xfrm>
        </p:grpSpPr>
        <p:sp>
          <p:nvSpPr>
            <p:cNvPr id="19602" name="Oval 14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3" name="Rectangle 14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04" name="Oval 14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05" name="Group 149"/>
          <p:cNvGrpSpPr>
            <a:grpSpLocks/>
          </p:cNvGrpSpPr>
          <p:nvPr/>
        </p:nvGrpSpPr>
        <p:grpSpPr bwMode="auto">
          <a:xfrm>
            <a:off x="2676525" y="838200"/>
            <a:ext cx="904875" cy="733425"/>
            <a:chOff x="4088" y="1755"/>
            <a:chExt cx="570" cy="462"/>
          </a:xfrm>
        </p:grpSpPr>
        <p:sp>
          <p:nvSpPr>
            <p:cNvPr id="19606" name="Oval 15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7" name="Rectangle 15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08" name="Oval 15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09" name="Group 153"/>
          <p:cNvGrpSpPr>
            <a:grpSpLocks/>
          </p:cNvGrpSpPr>
          <p:nvPr/>
        </p:nvGrpSpPr>
        <p:grpSpPr bwMode="auto">
          <a:xfrm>
            <a:off x="5486400" y="838200"/>
            <a:ext cx="904875" cy="733425"/>
            <a:chOff x="4088" y="1755"/>
            <a:chExt cx="570" cy="462"/>
          </a:xfrm>
        </p:grpSpPr>
        <p:sp>
          <p:nvSpPr>
            <p:cNvPr id="19610" name="Oval 15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" name="Rectangle 15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12" name="Oval 15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13" name="Group 157"/>
          <p:cNvGrpSpPr>
            <a:grpSpLocks/>
          </p:cNvGrpSpPr>
          <p:nvPr/>
        </p:nvGrpSpPr>
        <p:grpSpPr bwMode="auto">
          <a:xfrm>
            <a:off x="6416675" y="838200"/>
            <a:ext cx="904875" cy="733425"/>
            <a:chOff x="4088" y="1755"/>
            <a:chExt cx="570" cy="462"/>
          </a:xfrm>
        </p:grpSpPr>
        <p:sp>
          <p:nvSpPr>
            <p:cNvPr id="19614" name="Oval 15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5" name="Rectangle 15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16" name="Oval 16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26" name="Group 170"/>
          <p:cNvGrpSpPr>
            <a:grpSpLocks/>
          </p:cNvGrpSpPr>
          <p:nvPr/>
        </p:nvGrpSpPr>
        <p:grpSpPr bwMode="auto">
          <a:xfrm>
            <a:off x="1736725" y="2466975"/>
            <a:ext cx="904875" cy="733425"/>
            <a:chOff x="4088" y="1755"/>
            <a:chExt cx="570" cy="462"/>
          </a:xfrm>
        </p:grpSpPr>
        <p:sp>
          <p:nvSpPr>
            <p:cNvPr id="19627" name="Oval 171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8" name="Rectangle 172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29" name="Oval 173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30" name="Group 174"/>
          <p:cNvGrpSpPr>
            <a:grpSpLocks/>
          </p:cNvGrpSpPr>
          <p:nvPr/>
        </p:nvGrpSpPr>
        <p:grpSpPr bwMode="auto">
          <a:xfrm>
            <a:off x="2676525" y="2466975"/>
            <a:ext cx="904875" cy="733425"/>
            <a:chOff x="4088" y="1755"/>
            <a:chExt cx="570" cy="462"/>
          </a:xfrm>
        </p:grpSpPr>
        <p:sp>
          <p:nvSpPr>
            <p:cNvPr id="19631" name="Oval 175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2" name="Rectangle 176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33" name="Oval 177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34" name="Group 178"/>
          <p:cNvGrpSpPr>
            <a:grpSpLocks/>
          </p:cNvGrpSpPr>
          <p:nvPr/>
        </p:nvGrpSpPr>
        <p:grpSpPr bwMode="auto">
          <a:xfrm>
            <a:off x="5486400" y="2466975"/>
            <a:ext cx="904875" cy="733425"/>
            <a:chOff x="4088" y="1755"/>
            <a:chExt cx="570" cy="462"/>
          </a:xfrm>
        </p:grpSpPr>
        <p:sp>
          <p:nvSpPr>
            <p:cNvPr id="19635" name="Oval 179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6" name="Rectangle 180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37" name="Oval 181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38" name="Group 182"/>
          <p:cNvGrpSpPr>
            <a:grpSpLocks/>
          </p:cNvGrpSpPr>
          <p:nvPr/>
        </p:nvGrpSpPr>
        <p:grpSpPr bwMode="auto">
          <a:xfrm>
            <a:off x="6416675" y="2466975"/>
            <a:ext cx="904875" cy="733425"/>
            <a:chOff x="4088" y="1755"/>
            <a:chExt cx="570" cy="462"/>
          </a:xfrm>
        </p:grpSpPr>
        <p:sp>
          <p:nvSpPr>
            <p:cNvPr id="19639" name="Oval 183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0" name="Rectangle 184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41" name="Oval 185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51" name="Group 195"/>
          <p:cNvGrpSpPr>
            <a:grpSpLocks/>
          </p:cNvGrpSpPr>
          <p:nvPr/>
        </p:nvGrpSpPr>
        <p:grpSpPr bwMode="auto">
          <a:xfrm>
            <a:off x="1736725" y="4067175"/>
            <a:ext cx="904875" cy="733425"/>
            <a:chOff x="4088" y="1755"/>
            <a:chExt cx="570" cy="462"/>
          </a:xfrm>
        </p:grpSpPr>
        <p:sp>
          <p:nvSpPr>
            <p:cNvPr id="19652" name="Oval 196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3" name="Rectangle 197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54" name="Oval 198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55" name="Group 199"/>
          <p:cNvGrpSpPr>
            <a:grpSpLocks/>
          </p:cNvGrpSpPr>
          <p:nvPr/>
        </p:nvGrpSpPr>
        <p:grpSpPr bwMode="auto">
          <a:xfrm>
            <a:off x="2676525" y="4067175"/>
            <a:ext cx="904875" cy="733425"/>
            <a:chOff x="4088" y="1755"/>
            <a:chExt cx="570" cy="462"/>
          </a:xfrm>
        </p:grpSpPr>
        <p:sp>
          <p:nvSpPr>
            <p:cNvPr id="19656" name="Oval 200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7" name="Rectangle 201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58" name="Oval 202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59" name="Group 203"/>
          <p:cNvGrpSpPr>
            <a:grpSpLocks/>
          </p:cNvGrpSpPr>
          <p:nvPr/>
        </p:nvGrpSpPr>
        <p:grpSpPr bwMode="auto">
          <a:xfrm>
            <a:off x="5486400" y="4067175"/>
            <a:ext cx="904875" cy="733425"/>
            <a:chOff x="4088" y="1755"/>
            <a:chExt cx="570" cy="462"/>
          </a:xfrm>
        </p:grpSpPr>
        <p:sp>
          <p:nvSpPr>
            <p:cNvPr id="19660" name="Oval 204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" name="Rectangle 205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62" name="Oval 206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63" name="Group 207"/>
          <p:cNvGrpSpPr>
            <a:grpSpLocks/>
          </p:cNvGrpSpPr>
          <p:nvPr/>
        </p:nvGrpSpPr>
        <p:grpSpPr bwMode="auto">
          <a:xfrm>
            <a:off x="6416675" y="4067175"/>
            <a:ext cx="904875" cy="733425"/>
            <a:chOff x="4088" y="1755"/>
            <a:chExt cx="570" cy="462"/>
          </a:xfrm>
        </p:grpSpPr>
        <p:sp>
          <p:nvSpPr>
            <p:cNvPr id="19664" name="Oval 208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5" name="Rectangle 209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66" name="Oval 210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76" name="Group 220"/>
          <p:cNvGrpSpPr>
            <a:grpSpLocks/>
          </p:cNvGrpSpPr>
          <p:nvPr/>
        </p:nvGrpSpPr>
        <p:grpSpPr bwMode="auto">
          <a:xfrm>
            <a:off x="2193925" y="5362575"/>
            <a:ext cx="904875" cy="733425"/>
            <a:chOff x="4088" y="1755"/>
            <a:chExt cx="570" cy="462"/>
          </a:xfrm>
        </p:grpSpPr>
        <p:sp>
          <p:nvSpPr>
            <p:cNvPr id="19677" name="Oval 221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8" name="Rectangle 222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79" name="Oval 223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80" name="Group 224"/>
          <p:cNvGrpSpPr>
            <a:grpSpLocks/>
          </p:cNvGrpSpPr>
          <p:nvPr/>
        </p:nvGrpSpPr>
        <p:grpSpPr bwMode="auto">
          <a:xfrm>
            <a:off x="3133725" y="5362575"/>
            <a:ext cx="904875" cy="733425"/>
            <a:chOff x="4088" y="1755"/>
            <a:chExt cx="570" cy="462"/>
          </a:xfrm>
        </p:grpSpPr>
        <p:sp>
          <p:nvSpPr>
            <p:cNvPr id="19681" name="Oval 225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2" name="Rectangle 226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83" name="Oval 227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84" name="Group 228"/>
          <p:cNvGrpSpPr>
            <a:grpSpLocks/>
          </p:cNvGrpSpPr>
          <p:nvPr/>
        </p:nvGrpSpPr>
        <p:grpSpPr bwMode="auto">
          <a:xfrm>
            <a:off x="5181600" y="5362575"/>
            <a:ext cx="904875" cy="733425"/>
            <a:chOff x="4088" y="1755"/>
            <a:chExt cx="570" cy="462"/>
          </a:xfrm>
        </p:grpSpPr>
        <p:sp>
          <p:nvSpPr>
            <p:cNvPr id="19685" name="Oval 229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6" name="Rectangle 230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87" name="Oval 231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88" name="Group 232"/>
          <p:cNvGrpSpPr>
            <a:grpSpLocks/>
          </p:cNvGrpSpPr>
          <p:nvPr/>
        </p:nvGrpSpPr>
        <p:grpSpPr bwMode="auto">
          <a:xfrm>
            <a:off x="6111875" y="5362575"/>
            <a:ext cx="904875" cy="733425"/>
            <a:chOff x="4088" y="1755"/>
            <a:chExt cx="570" cy="462"/>
          </a:xfrm>
        </p:grpSpPr>
        <p:sp>
          <p:nvSpPr>
            <p:cNvPr id="19689" name="Oval 233"/>
            <p:cNvSpPr>
              <a:spLocks noChangeArrowheads="1"/>
            </p:cNvSpPr>
            <p:nvPr/>
          </p:nvSpPr>
          <p:spPr bwMode="auto">
            <a:xfrm rot="10800000">
              <a:off x="4167" y="1860"/>
              <a:ext cx="380" cy="73"/>
            </a:xfrm>
            <a:prstGeom prst="ellipse">
              <a:avLst/>
            </a:prstGeom>
            <a:solidFill>
              <a:srgbClr val="637492"/>
            </a:solidFill>
            <a:ln w="9525">
              <a:solidFill>
                <a:srgbClr val="4551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0" name="Rectangle 234"/>
            <p:cNvSpPr>
              <a:spLocks noChangeArrowheads="1"/>
            </p:cNvSpPr>
            <p:nvPr/>
          </p:nvSpPr>
          <p:spPr bwMode="auto">
            <a:xfrm>
              <a:off x="4088" y="1902"/>
              <a:ext cx="570" cy="315"/>
            </a:xfrm>
            <a:prstGeom prst="rect">
              <a:avLst/>
            </a:prstGeom>
            <a:solidFill>
              <a:srgbClr val="F5F5B1"/>
            </a:solidFill>
            <a:ln w="9525">
              <a:solidFill>
                <a:srgbClr val="959B2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363F50"/>
                  </a:solidFill>
                  <a:latin typeface="Georgia" charset="0"/>
                </a:rPr>
                <a:t>Student</a:t>
              </a:r>
            </a:p>
          </p:txBody>
        </p:sp>
        <p:sp>
          <p:nvSpPr>
            <p:cNvPr id="19691" name="Oval 235"/>
            <p:cNvSpPr>
              <a:spLocks noChangeArrowheads="1"/>
            </p:cNvSpPr>
            <p:nvPr/>
          </p:nvSpPr>
          <p:spPr bwMode="auto">
            <a:xfrm rot="10800000">
              <a:off x="4273" y="1755"/>
              <a:ext cx="190" cy="18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5C2E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sx="75000" sy="75000" algn="t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37" name="Group 281"/>
          <p:cNvGrpSpPr>
            <a:grpSpLocks/>
          </p:cNvGrpSpPr>
          <p:nvPr/>
        </p:nvGrpSpPr>
        <p:grpSpPr bwMode="auto">
          <a:xfrm>
            <a:off x="819150" y="990600"/>
            <a:ext cx="733425" cy="5654675"/>
            <a:chOff x="564" y="624"/>
            <a:chExt cx="462" cy="3562"/>
          </a:xfrm>
        </p:grpSpPr>
        <p:grpSp>
          <p:nvGrpSpPr>
            <p:cNvPr id="19642" name="Group 186"/>
            <p:cNvGrpSpPr>
              <a:grpSpLocks/>
            </p:cNvGrpSpPr>
            <p:nvPr/>
          </p:nvGrpSpPr>
          <p:grpSpPr bwMode="auto">
            <a:xfrm rot="-5400000">
              <a:off x="214" y="974"/>
              <a:ext cx="1162" cy="462"/>
              <a:chOff x="214" y="1362"/>
              <a:chExt cx="1162" cy="462"/>
            </a:xfrm>
          </p:grpSpPr>
          <p:grpSp>
            <p:nvGrpSpPr>
              <p:cNvPr id="19643" name="Group 187"/>
              <p:cNvGrpSpPr>
                <a:grpSpLocks/>
              </p:cNvGrpSpPr>
              <p:nvPr/>
            </p:nvGrpSpPr>
            <p:grpSpPr bwMode="auto">
              <a:xfrm>
                <a:off x="214" y="1362"/>
                <a:ext cx="570" cy="462"/>
                <a:chOff x="4088" y="1755"/>
                <a:chExt cx="570" cy="462"/>
              </a:xfrm>
            </p:grpSpPr>
            <p:sp>
              <p:nvSpPr>
                <p:cNvPr id="19644" name="Oval 188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45" name="Rectangle 189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646" name="Oval 190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647" name="Group 191"/>
              <p:cNvGrpSpPr>
                <a:grpSpLocks/>
              </p:cNvGrpSpPr>
              <p:nvPr/>
            </p:nvGrpSpPr>
            <p:grpSpPr bwMode="auto">
              <a:xfrm>
                <a:off x="806" y="1362"/>
                <a:ext cx="570" cy="462"/>
                <a:chOff x="4088" y="1755"/>
                <a:chExt cx="570" cy="462"/>
              </a:xfrm>
            </p:grpSpPr>
            <p:sp>
              <p:nvSpPr>
                <p:cNvPr id="19648" name="Oval 192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49" name="Rectangle 193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650" name="Oval 194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667" name="Group 211"/>
            <p:cNvGrpSpPr>
              <a:grpSpLocks/>
            </p:cNvGrpSpPr>
            <p:nvPr/>
          </p:nvGrpSpPr>
          <p:grpSpPr bwMode="auto">
            <a:xfrm rot="-5400000">
              <a:off x="214" y="2174"/>
              <a:ext cx="1162" cy="462"/>
              <a:chOff x="214" y="2034"/>
              <a:chExt cx="1162" cy="462"/>
            </a:xfrm>
          </p:grpSpPr>
          <p:grpSp>
            <p:nvGrpSpPr>
              <p:cNvPr id="19668" name="Group 212"/>
              <p:cNvGrpSpPr>
                <a:grpSpLocks/>
              </p:cNvGrpSpPr>
              <p:nvPr/>
            </p:nvGrpSpPr>
            <p:grpSpPr bwMode="auto">
              <a:xfrm>
                <a:off x="214" y="2034"/>
                <a:ext cx="570" cy="462"/>
                <a:chOff x="4088" y="1755"/>
                <a:chExt cx="570" cy="462"/>
              </a:xfrm>
            </p:grpSpPr>
            <p:sp>
              <p:nvSpPr>
                <p:cNvPr id="19669" name="Oval 213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70" name="Rectangle 214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671" name="Oval 215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672" name="Group 216"/>
              <p:cNvGrpSpPr>
                <a:grpSpLocks/>
              </p:cNvGrpSpPr>
              <p:nvPr/>
            </p:nvGrpSpPr>
            <p:grpSpPr bwMode="auto">
              <a:xfrm>
                <a:off x="806" y="2034"/>
                <a:ext cx="570" cy="462"/>
                <a:chOff x="4088" y="1755"/>
                <a:chExt cx="570" cy="462"/>
              </a:xfrm>
            </p:grpSpPr>
            <p:sp>
              <p:nvSpPr>
                <p:cNvPr id="19673" name="Oval 217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74" name="Rectangle 218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675" name="Oval 219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692" name="Group 236"/>
            <p:cNvGrpSpPr>
              <a:grpSpLocks/>
            </p:cNvGrpSpPr>
            <p:nvPr/>
          </p:nvGrpSpPr>
          <p:grpSpPr bwMode="auto">
            <a:xfrm rot="-5400000">
              <a:off x="214" y="3374"/>
              <a:ext cx="1162" cy="462"/>
              <a:chOff x="214" y="2802"/>
              <a:chExt cx="1162" cy="462"/>
            </a:xfrm>
          </p:grpSpPr>
          <p:grpSp>
            <p:nvGrpSpPr>
              <p:cNvPr id="19693" name="Group 237"/>
              <p:cNvGrpSpPr>
                <a:grpSpLocks/>
              </p:cNvGrpSpPr>
              <p:nvPr/>
            </p:nvGrpSpPr>
            <p:grpSpPr bwMode="auto">
              <a:xfrm>
                <a:off x="214" y="2802"/>
                <a:ext cx="570" cy="462"/>
                <a:chOff x="4088" y="1755"/>
                <a:chExt cx="570" cy="462"/>
              </a:xfrm>
            </p:grpSpPr>
            <p:sp>
              <p:nvSpPr>
                <p:cNvPr id="19694" name="Oval 238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95" name="Rectangle 239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696" name="Oval 240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697" name="Group 241"/>
              <p:cNvGrpSpPr>
                <a:grpSpLocks/>
              </p:cNvGrpSpPr>
              <p:nvPr/>
            </p:nvGrpSpPr>
            <p:grpSpPr bwMode="auto">
              <a:xfrm>
                <a:off x="806" y="2802"/>
                <a:ext cx="570" cy="462"/>
                <a:chOff x="4088" y="1755"/>
                <a:chExt cx="570" cy="462"/>
              </a:xfrm>
            </p:grpSpPr>
            <p:sp>
              <p:nvSpPr>
                <p:cNvPr id="19698" name="Oval 242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99" name="Rectangle 243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00" name="Oval 244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738" name="Group 282"/>
          <p:cNvGrpSpPr>
            <a:grpSpLocks/>
          </p:cNvGrpSpPr>
          <p:nvPr/>
        </p:nvGrpSpPr>
        <p:grpSpPr bwMode="auto">
          <a:xfrm rot="10800000">
            <a:off x="7496175" y="990600"/>
            <a:ext cx="733425" cy="5654675"/>
            <a:chOff x="564" y="624"/>
            <a:chExt cx="462" cy="3562"/>
          </a:xfrm>
        </p:grpSpPr>
        <p:grpSp>
          <p:nvGrpSpPr>
            <p:cNvPr id="19739" name="Group 283"/>
            <p:cNvGrpSpPr>
              <a:grpSpLocks/>
            </p:cNvGrpSpPr>
            <p:nvPr/>
          </p:nvGrpSpPr>
          <p:grpSpPr bwMode="auto">
            <a:xfrm rot="-5400000">
              <a:off x="214" y="974"/>
              <a:ext cx="1162" cy="462"/>
              <a:chOff x="214" y="1362"/>
              <a:chExt cx="1162" cy="462"/>
            </a:xfrm>
          </p:grpSpPr>
          <p:grpSp>
            <p:nvGrpSpPr>
              <p:cNvPr id="19740" name="Group 284"/>
              <p:cNvGrpSpPr>
                <a:grpSpLocks/>
              </p:cNvGrpSpPr>
              <p:nvPr/>
            </p:nvGrpSpPr>
            <p:grpSpPr bwMode="auto">
              <a:xfrm>
                <a:off x="214" y="1362"/>
                <a:ext cx="570" cy="462"/>
                <a:chOff x="4088" y="1755"/>
                <a:chExt cx="570" cy="462"/>
              </a:xfrm>
            </p:grpSpPr>
            <p:sp>
              <p:nvSpPr>
                <p:cNvPr id="19741" name="Oval 285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43" name="Oval 287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744" name="Group 288"/>
              <p:cNvGrpSpPr>
                <a:grpSpLocks/>
              </p:cNvGrpSpPr>
              <p:nvPr/>
            </p:nvGrpSpPr>
            <p:grpSpPr bwMode="auto">
              <a:xfrm>
                <a:off x="806" y="1362"/>
                <a:ext cx="570" cy="462"/>
                <a:chOff x="4088" y="1755"/>
                <a:chExt cx="570" cy="462"/>
              </a:xfrm>
            </p:grpSpPr>
            <p:sp>
              <p:nvSpPr>
                <p:cNvPr id="19745" name="Oval 289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46" name="Rectangle 290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47" name="Oval 291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748" name="Group 292"/>
            <p:cNvGrpSpPr>
              <a:grpSpLocks/>
            </p:cNvGrpSpPr>
            <p:nvPr/>
          </p:nvGrpSpPr>
          <p:grpSpPr bwMode="auto">
            <a:xfrm rot="-5400000">
              <a:off x="214" y="2174"/>
              <a:ext cx="1162" cy="462"/>
              <a:chOff x="214" y="2034"/>
              <a:chExt cx="1162" cy="462"/>
            </a:xfrm>
          </p:grpSpPr>
          <p:grpSp>
            <p:nvGrpSpPr>
              <p:cNvPr id="19749" name="Group 293"/>
              <p:cNvGrpSpPr>
                <a:grpSpLocks/>
              </p:cNvGrpSpPr>
              <p:nvPr/>
            </p:nvGrpSpPr>
            <p:grpSpPr bwMode="auto">
              <a:xfrm>
                <a:off x="214" y="2034"/>
                <a:ext cx="570" cy="462"/>
                <a:chOff x="4088" y="1755"/>
                <a:chExt cx="570" cy="462"/>
              </a:xfrm>
            </p:grpSpPr>
            <p:sp>
              <p:nvSpPr>
                <p:cNvPr id="19750" name="Oval 294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5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52" name="Oval 296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753" name="Group 297"/>
              <p:cNvGrpSpPr>
                <a:grpSpLocks/>
              </p:cNvGrpSpPr>
              <p:nvPr/>
            </p:nvGrpSpPr>
            <p:grpSpPr bwMode="auto">
              <a:xfrm>
                <a:off x="806" y="2034"/>
                <a:ext cx="570" cy="462"/>
                <a:chOff x="4088" y="1755"/>
                <a:chExt cx="570" cy="462"/>
              </a:xfrm>
            </p:grpSpPr>
            <p:sp>
              <p:nvSpPr>
                <p:cNvPr id="19754" name="Oval 298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55" name="Rectangle 299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56" name="Oval 300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757" name="Group 301"/>
            <p:cNvGrpSpPr>
              <a:grpSpLocks/>
            </p:cNvGrpSpPr>
            <p:nvPr/>
          </p:nvGrpSpPr>
          <p:grpSpPr bwMode="auto">
            <a:xfrm rot="-5400000">
              <a:off x="214" y="3374"/>
              <a:ext cx="1162" cy="462"/>
              <a:chOff x="214" y="2802"/>
              <a:chExt cx="1162" cy="462"/>
            </a:xfrm>
          </p:grpSpPr>
          <p:grpSp>
            <p:nvGrpSpPr>
              <p:cNvPr id="19758" name="Group 302"/>
              <p:cNvGrpSpPr>
                <a:grpSpLocks/>
              </p:cNvGrpSpPr>
              <p:nvPr/>
            </p:nvGrpSpPr>
            <p:grpSpPr bwMode="auto">
              <a:xfrm>
                <a:off x="214" y="2802"/>
                <a:ext cx="570" cy="462"/>
                <a:chOff x="4088" y="1755"/>
                <a:chExt cx="570" cy="462"/>
              </a:xfrm>
            </p:grpSpPr>
            <p:sp>
              <p:nvSpPr>
                <p:cNvPr id="19759" name="Oval 303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60" name="Rectangle 304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61" name="Oval 305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762" name="Group 306"/>
              <p:cNvGrpSpPr>
                <a:grpSpLocks/>
              </p:cNvGrpSpPr>
              <p:nvPr/>
            </p:nvGrpSpPr>
            <p:grpSpPr bwMode="auto">
              <a:xfrm>
                <a:off x="806" y="2802"/>
                <a:ext cx="570" cy="462"/>
                <a:chOff x="4088" y="1755"/>
                <a:chExt cx="570" cy="462"/>
              </a:xfrm>
            </p:grpSpPr>
            <p:sp>
              <p:nvSpPr>
                <p:cNvPr id="19763" name="Oval 307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64" name="Rectangle 308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19765" name="Oval 309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13" name="Rectangle 2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Room</a:t>
            </a:r>
          </a:p>
        </p:txBody>
      </p:sp>
      <p:sp>
        <p:nvSpPr>
          <p:cNvPr id="60537" name="Rectangle 121"/>
          <p:cNvSpPr>
            <a:spLocks noChangeArrowheads="1"/>
          </p:cNvSpPr>
          <p:nvPr/>
        </p:nvSpPr>
        <p:spPr bwMode="auto">
          <a:xfrm>
            <a:off x="3581400" y="6211888"/>
            <a:ext cx="2057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60703" name="Group 287"/>
          <p:cNvGrpSpPr>
            <a:grpSpLocks/>
          </p:cNvGrpSpPr>
          <p:nvPr/>
        </p:nvGrpSpPr>
        <p:grpSpPr bwMode="auto">
          <a:xfrm>
            <a:off x="7391400" y="990600"/>
            <a:ext cx="733425" cy="4714875"/>
            <a:chOff x="4704" y="624"/>
            <a:chExt cx="462" cy="2970"/>
          </a:xfrm>
        </p:grpSpPr>
        <p:grpSp>
          <p:nvGrpSpPr>
            <p:cNvPr id="60539" name="Group 123"/>
            <p:cNvGrpSpPr>
              <a:grpSpLocks/>
            </p:cNvGrpSpPr>
            <p:nvPr/>
          </p:nvGrpSpPr>
          <p:grpSpPr bwMode="auto">
            <a:xfrm rot="-5400000">
              <a:off x="4354" y="974"/>
              <a:ext cx="1162" cy="462"/>
              <a:chOff x="214" y="1362"/>
              <a:chExt cx="1162" cy="462"/>
            </a:xfrm>
          </p:grpSpPr>
          <p:grpSp>
            <p:nvGrpSpPr>
              <p:cNvPr id="60540" name="Group 124"/>
              <p:cNvGrpSpPr>
                <a:grpSpLocks/>
              </p:cNvGrpSpPr>
              <p:nvPr/>
            </p:nvGrpSpPr>
            <p:grpSpPr bwMode="auto">
              <a:xfrm>
                <a:off x="214" y="1362"/>
                <a:ext cx="570" cy="462"/>
                <a:chOff x="4088" y="1755"/>
                <a:chExt cx="570" cy="462"/>
              </a:xfrm>
            </p:grpSpPr>
            <p:sp>
              <p:nvSpPr>
                <p:cNvPr id="60541" name="Oval 125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42" name="Rectangle 126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543" name="Oval 127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544" name="Group 128"/>
              <p:cNvGrpSpPr>
                <a:grpSpLocks/>
              </p:cNvGrpSpPr>
              <p:nvPr/>
            </p:nvGrpSpPr>
            <p:grpSpPr bwMode="auto">
              <a:xfrm>
                <a:off x="806" y="1362"/>
                <a:ext cx="570" cy="462"/>
                <a:chOff x="4088" y="1755"/>
                <a:chExt cx="570" cy="462"/>
              </a:xfrm>
            </p:grpSpPr>
            <p:sp>
              <p:nvSpPr>
                <p:cNvPr id="60545" name="Oval 129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46" name="Rectangle 130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547" name="Oval 131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548" name="Group 132"/>
            <p:cNvGrpSpPr>
              <a:grpSpLocks/>
            </p:cNvGrpSpPr>
            <p:nvPr/>
          </p:nvGrpSpPr>
          <p:grpSpPr bwMode="auto">
            <a:xfrm rot="-5400000">
              <a:off x="4354" y="2174"/>
              <a:ext cx="1162" cy="462"/>
              <a:chOff x="214" y="2034"/>
              <a:chExt cx="1162" cy="462"/>
            </a:xfrm>
          </p:grpSpPr>
          <p:grpSp>
            <p:nvGrpSpPr>
              <p:cNvPr id="60549" name="Group 133"/>
              <p:cNvGrpSpPr>
                <a:grpSpLocks/>
              </p:cNvGrpSpPr>
              <p:nvPr/>
            </p:nvGrpSpPr>
            <p:grpSpPr bwMode="auto">
              <a:xfrm>
                <a:off x="214" y="2034"/>
                <a:ext cx="570" cy="462"/>
                <a:chOff x="4088" y="1755"/>
                <a:chExt cx="570" cy="462"/>
              </a:xfrm>
            </p:grpSpPr>
            <p:sp>
              <p:nvSpPr>
                <p:cNvPr id="60550" name="Oval 134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51" name="Rectangle 135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552" name="Oval 136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553" name="Group 137"/>
              <p:cNvGrpSpPr>
                <a:grpSpLocks/>
              </p:cNvGrpSpPr>
              <p:nvPr/>
            </p:nvGrpSpPr>
            <p:grpSpPr bwMode="auto">
              <a:xfrm>
                <a:off x="806" y="2034"/>
                <a:ext cx="570" cy="462"/>
                <a:chOff x="4088" y="1755"/>
                <a:chExt cx="570" cy="462"/>
              </a:xfrm>
            </p:grpSpPr>
            <p:sp>
              <p:nvSpPr>
                <p:cNvPr id="60554" name="Oval 138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55" name="Rectangle 139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556" name="Oval 140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562" name="Group 146"/>
            <p:cNvGrpSpPr>
              <a:grpSpLocks/>
            </p:cNvGrpSpPr>
            <p:nvPr/>
          </p:nvGrpSpPr>
          <p:grpSpPr bwMode="auto">
            <a:xfrm rot="-5400000">
              <a:off x="4650" y="3078"/>
              <a:ext cx="570" cy="462"/>
              <a:chOff x="4088" y="1755"/>
              <a:chExt cx="570" cy="462"/>
            </a:xfrm>
          </p:grpSpPr>
          <p:sp>
            <p:nvSpPr>
              <p:cNvPr id="60563" name="Oval 14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64" name="Rectangle 14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565" name="Oval 14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0607" name="Group 191"/>
          <p:cNvGrpSpPr>
            <a:grpSpLocks/>
          </p:cNvGrpSpPr>
          <p:nvPr/>
        </p:nvGrpSpPr>
        <p:grpSpPr bwMode="auto">
          <a:xfrm rot="10800000">
            <a:off x="3657600" y="990600"/>
            <a:ext cx="733425" cy="2809875"/>
            <a:chOff x="2400" y="966"/>
            <a:chExt cx="462" cy="1770"/>
          </a:xfrm>
        </p:grpSpPr>
        <p:grpSp>
          <p:nvGrpSpPr>
            <p:cNvPr id="60594" name="Group 178"/>
            <p:cNvGrpSpPr>
              <a:grpSpLocks/>
            </p:cNvGrpSpPr>
            <p:nvPr/>
          </p:nvGrpSpPr>
          <p:grpSpPr bwMode="auto">
            <a:xfrm rot="5400000">
              <a:off x="2346" y="2220"/>
              <a:ext cx="570" cy="462"/>
              <a:chOff x="4088" y="1755"/>
              <a:chExt cx="570" cy="462"/>
            </a:xfrm>
          </p:grpSpPr>
          <p:sp>
            <p:nvSpPr>
              <p:cNvPr id="60595" name="Oval 17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96" name="Rectangle 18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597" name="Oval 18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599" name="Group 183"/>
            <p:cNvGrpSpPr>
              <a:grpSpLocks/>
            </p:cNvGrpSpPr>
            <p:nvPr/>
          </p:nvGrpSpPr>
          <p:grpSpPr bwMode="auto">
            <a:xfrm rot="5400000">
              <a:off x="2346" y="1020"/>
              <a:ext cx="570" cy="462"/>
              <a:chOff x="4088" y="1755"/>
              <a:chExt cx="570" cy="462"/>
            </a:xfrm>
          </p:grpSpPr>
          <p:sp>
            <p:nvSpPr>
              <p:cNvPr id="60600" name="Oval 18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01" name="Rectangle 18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02" name="Oval 18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603" name="Group 187"/>
            <p:cNvGrpSpPr>
              <a:grpSpLocks/>
            </p:cNvGrpSpPr>
            <p:nvPr/>
          </p:nvGrpSpPr>
          <p:grpSpPr bwMode="auto">
            <a:xfrm rot="5400000">
              <a:off x="2346" y="1620"/>
              <a:ext cx="570" cy="462"/>
              <a:chOff x="4088" y="1755"/>
              <a:chExt cx="570" cy="462"/>
            </a:xfrm>
          </p:grpSpPr>
          <p:sp>
            <p:nvSpPr>
              <p:cNvPr id="60604" name="Oval 18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05" name="Rectangle 18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06" name="Oval 19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0608" name="Group 192"/>
          <p:cNvGrpSpPr>
            <a:grpSpLocks/>
          </p:cNvGrpSpPr>
          <p:nvPr/>
        </p:nvGrpSpPr>
        <p:grpSpPr bwMode="auto">
          <a:xfrm>
            <a:off x="4495800" y="990600"/>
            <a:ext cx="733425" cy="2809875"/>
            <a:chOff x="2400" y="966"/>
            <a:chExt cx="462" cy="1770"/>
          </a:xfrm>
        </p:grpSpPr>
        <p:grpSp>
          <p:nvGrpSpPr>
            <p:cNvPr id="60609" name="Group 193"/>
            <p:cNvGrpSpPr>
              <a:grpSpLocks/>
            </p:cNvGrpSpPr>
            <p:nvPr/>
          </p:nvGrpSpPr>
          <p:grpSpPr bwMode="auto">
            <a:xfrm rot="5400000">
              <a:off x="2346" y="2220"/>
              <a:ext cx="570" cy="462"/>
              <a:chOff x="4088" y="1755"/>
              <a:chExt cx="570" cy="462"/>
            </a:xfrm>
          </p:grpSpPr>
          <p:sp>
            <p:nvSpPr>
              <p:cNvPr id="60610" name="Oval 19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11" name="Rectangle 19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12" name="Oval 19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613" name="Group 197"/>
            <p:cNvGrpSpPr>
              <a:grpSpLocks/>
            </p:cNvGrpSpPr>
            <p:nvPr/>
          </p:nvGrpSpPr>
          <p:grpSpPr bwMode="auto">
            <a:xfrm rot="5400000">
              <a:off x="2346" y="1020"/>
              <a:ext cx="570" cy="462"/>
              <a:chOff x="4088" y="1755"/>
              <a:chExt cx="570" cy="462"/>
            </a:xfrm>
          </p:grpSpPr>
          <p:sp>
            <p:nvSpPr>
              <p:cNvPr id="60614" name="Oval 19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15" name="Rectangle 19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16" name="Oval 20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617" name="Group 201"/>
            <p:cNvGrpSpPr>
              <a:grpSpLocks/>
            </p:cNvGrpSpPr>
            <p:nvPr/>
          </p:nvGrpSpPr>
          <p:grpSpPr bwMode="auto">
            <a:xfrm rot="5400000">
              <a:off x="2346" y="1620"/>
              <a:ext cx="570" cy="462"/>
              <a:chOff x="4088" y="1755"/>
              <a:chExt cx="570" cy="462"/>
            </a:xfrm>
          </p:grpSpPr>
          <p:sp>
            <p:nvSpPr>
              <p:cNvPr id="60618" name="Oval 20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19" name="Rectangle 20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20" name="Oval 20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0622" name="Group 206"/>
          <p:cNvGrpSpPr>
            <a:grpSpLocks/>
          </p:cNvGrpSpPr>
          <p:nvPr/>
        </p:nvGrpSpPr>
        <p:grpSpPr bwMode="auto">
          <a:xfrm>
            <a:off x="1019175" y="990600"/>
            <a:ext cx="733425" cy="4714875"/>
            <a:chOff x="576" y="624"/>
            <a:chExt cx="462" cy="2970"/>
          </a:xfrm>
        </p:grpSpPr>
        <p:grpSp>
          <p:nvGrpSpPr>
            <p:cNvPr id="60623" name="Group 207"/>
            <p:cNvGrpSpPr>
              <a:grpSpLocks/>
            </p:cNvGrpSpPr>
            <p:nvPr/>
          </p:nvGrpSpPr>
          <p:grpSpPr bwMode="auto">
            <a:xfrm rot="5400000">
              <a:off x="522" y="3078"/>
              <a:ext cx="570" cy="462"/>
              <a:chOff x="4088" y="1755"/>
              <a:chExt cx="570" cy="462"/>
            </a:xfrm>
          </p:grpSpPr>
          <p:sp>
            <p:nvSpPr>
              <p:cNvPr id="60624" name="Oval 20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25" name="Rectangle 20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26" name="Oval 21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627" name="Group 211"/>
            <p:cNvGrpSpPr>
              <a:grpSpLocks/>
            </p:cNvGrpSpPr>
            <p:nvPr/>
          </p:nvGrpSpPr>
          <p:grpSpPr bwMode="auto">
            <a:xfrm rot="5400000">
              <a:off x="226" y="2174"/>
              <a:ext cx="1162" cy="462"/>
              <a:chOff x="214" y="2034"/>
              <a:chExt cx="1162" cy="462"/>
            </a:xfrm>
          </p:grpSpPr>
          <p:grpSp>
            <p:nvGrpSpPr>
              <p:cNvPr id="60628" name="Group 212"/>
              <p:cNvGrpSpPr>
                <a:grpSpLocks/>
              </p:cNvGrpSpPr>
              <p:nvPr/>
            </p:nvGrpSpPr>
            <p:grpSpPr bwMode="auto">
              <a:xfrm>
                <a:off x="214" y="2034"/>
                <a:ext cx="570" cy="462"/>
                <a:chOff x="4088" y="1755"/>
                <a:chExt cx="570" cy="462"/>
              </a:xfrm>
            </p:grpSpPr>
            <p:sp>
              <p:nvSpPr>
                <p:cNvPr id="60629" name="Oval 213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30" name="Rectangle 214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31" name="Oval 215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632" name="Group 216"/>
              <p:cNvGrpSpPr>
                <a:grpSpLocks/>
              </p:cNvGrpSpPr>
              <p:nvPr/>
            </p:nvGrpSpPr>
            <p:grpSpPr bwMode="auto">
              <a:xfrm>
                <a:off x="806" y="2034"/>
                <a:ext cx="570" cy="462"/>
                <a:chOff x="4088" y="1755"/>
                <a:chExt cx="570" cy="462"/>
              </a:xfrm>
            </p:grpSpPr>
            <p:sp>
              <p:nvSpPr>
                <p:cNvPr id="60633" name="Oval 217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34" name="Rectangle 218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35" name="Oval 219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636" name="Group 220"/>
            <p:cNvGrpSpPr>
              <a:grpSpLocks/>
            </p:cNvGrpSpPr>
            <p:nvPr/>
          </p:nvGrpSpPr>
          <p:grpSpPr bwMode="auto">
            <a:xfrm rot="5400000">
              <a:off x="226" y="974"/>
              <a:ext cx="1162" cy="462"/>
              <a:chOff x="214" y="2802"/>
              <a:chExt cx="1162" cy="462"/>
            </a:xfrm>
          </p:grpSpPr>
          <p:grpSp>
            <p:nvGrpSpPr>
              <p:cNvPr id="60637" name="Group 221"/>
              <p:cNvGrpSpPr>
                <a:grpSpLocks/>
              </p:cNvGrpSpPr>
              <p:nvPr/>
            </p:nvGrpSpPr>
            <p:grpSpPr bwMode="auto">
              <a:xfrm>
                <a:off x="214" y="2802"/>
                <a:ext cx="570" cy="462"/>
                <a:chOff x="4088" y="1755"/>
                <a:chExt cx="570" cy="462"/>
              </a:xfrm>
            </p:grpSpPr>
            <p:sp>
              <p:nvSpPr>
                <p:cNvPr id="60638" name="Oval 222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39" name="Rectangle 223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40" name="Oval 224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641" name="Group 225"/>
              <p:cNvGrpSpPr>
                <a:grpSpLocks/>
              </p:cNvGrpSpPr>
              <p:nvPr/>
            </p:nvGrpSpPr>
            <p:grpSpPr bwMode="auto">
              <a:xfrm>
                <a:off x="806" y="2802"/>
                <a:ext cx="570" cy="462"/>
                <a:chOff x="4088" y="1755"/>
                <a:chExt cx="570" cy="462"/>
              </a:xfrm>
            </p:grpSpPr>
            <p:sp>
              <p:nvSpPr>
                <p:cNvPr id="60642" name="Oval 226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43" name="Rectangle 227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44" name="Oval 228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0645" name="Group 229"/>
          <p:cNvGrpSpPr>
            <a:grpSpLocks/>
          </p:cNvGrpSpPr>
          <p:nvPr/>
        </p:nvGrpSpPr>
        <p:grpSpPr bwMode="auto">
          <a:xfrm rot="-5400000">
            <a:off x="4200525" y="3219450"/>
            <a:ext cx="733425" cy="4714875"/>
            <a:chOff x="576" y="624"/>
            <a:chExt cx="462" cy="2970"/>
          </a:xfrm>
        </p:grpSpPr>
        <p:grpSp>
          <p:nvGrpSpPr>
            <p:cNvPr id="60646" name="Group 230"/>
            <p:cNvGrpSpPr>
              <a:grpSpLocks/>
            </p:cNvGrpSpPr>
            <p:nvPr/>
          </p:nvGrpSpPr>
          <p:grpSpPr bwMode="auto">
            <a:xfrm rot="5400000">
              <a:off x="522" y="3078"/>
              <a:ext cx="570" cy="462"/>
              <a:chOff x="4088" y="1755"/>
              <a:chExt cx="570" cy="462"/>
            </a:xfrm>
          </p:grpSpPr>
          <p:sp>
            <p:nvSpPr>
              <p:cNvPr id="60647" name="Oval 23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48" name="Rectangle 23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0649" name="Oval 23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650" name="Group 234"/>
            <p:cNvGrpSpPr>
              <a:grpSpLocks/>
            </p:cNvGrpSpPr>
            <p:nvPr/>
          </p:nvGrpSpPr>
          <p:grpSpPr bwMode="auto">
            <a:xfrm rot="5400000">
              <a:off x="226" y="2174"/>
              <a:ext cx="1162" cy="462"/>
              <a:chOff x="214" y="2034"/>
              <a:chExt cx="1162" cy="462"/>
            </a:xfrm>
          </p:grpSpPr>
          <p:grpSp>
            <p:nvGrpSpPr>
              <p:cNvPr id="60651" name="Group 235"/>
              <p:cNvGrpSpPr>
                <a:grpSpLocks/>
              </p:cNvGrpSpPr>
              <p:nvPr/>
            </p:nvGrpSpPr>
            <p:grpSpPr bwMode="auto">
              <a:xfrm>
                <a:off x="214" y="2034"/>
                <a:ext cx="570" cy="462"/>
                <a:chOff x="4088" y="1755"/>
                <a:chExt cx="570" cy="462"/>
              </a:xfrm>
            </p:grpSpPr>
            <p:sp>
              <p:nvSpPr>
                <p:cNvPr id="60652" name="Oval 236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53" name="Rectangle 237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54" name="Oval 238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655" name="Group 239"/>
              <p:cNvGrpSpPr>
                <a:grpSpLocks/>
              </p:cNvGrpSpPr>
              <p:nvPr/>
            </p:nvGrpSpPr>
            <p:grpSpPr bwMode="auto">
              <a:xfrm>
                <a:off x="806" y="2034"/>
                <a:ext cx="570" cy="462"/>
                <a:chOff x="4088" y="1755"/>
                <a:chExt cx="570" cy="462"/>
              </a:xfrm>
            </p:grpSpPr>
            <p:sp>
              <p:nvSpPr>
                <p:cNvPr id="60656" name="Oval 240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57" name="Rectangle 241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58" name="Oval 242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659" name="Group 243"/>
            <p:cNvGrpSpPr>
              <a:grpSpLocks/>
            </p:cNvGrpSpPr>
            <p:nvPr/>
          </p:nvGrpSpPr>
          <p:grpSpPr bwMode="auto">
            <a:xfrm rot="5400000">
              <a:off x="226" y="974"/>
              <a:ext cx="1162" cy="462"/>
              <a:chOff x="214" y="2802"/>
              <a:chExt cx="1162" cy="462"/>
            </a:xfrm>
          </p:grpSpPr>
          <p:grpSp>
            <p:nvGrpSpPr>
              <p:cNvPr id="60660" name="Group 244"/>
              <p:cNvGrpSpPr>
                <a:grpSpLocks/>
              </p:cNvGrpSpPr>
              <p:nvPr/>
            </p:nvGrpSpPr>
            <p:grpSpPr bwMode="auto">
              <a:xfrm>
                <a:off x="214" y="2802"/>
                <a:ext cx="570" cy="462"/>
                <a:chOff x="4088" y="1755"/>
                <a:chExt cx="570" cy="462"/>
              </a:xfrm>
            </p:grpSpPr>
            <p:sp>
              <p:nvSpPr>
                <p:cNvPr id="60661" name="Oval 245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62" name="Rectangle 246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63" name="Oval 247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664" name="Group 248"/>
              <p:cNvGrpSpPr>
                <a:grpSpLocks/>
              </p:cNvGrpSpPr>
              <p:nvPr/>
            </p:nvGrpSpPr>
            <p:grpSpPr bwMode="auto">
              <a:xfrm>
                <a:off x="806" y="2802"/>
                <a:ext cx="570" cy="462"/>
                <a:chOff x="4088" y="1755"/>
                <a:chExt cx="570" cy="462"/>
              </a:xfrm>
            </p:grpSpPr>
            <p:sp>
              <p:nvSpPr>
                <p:cNvPr id="60665" name="Oval 249"/>
                <p:cNvSpPr>
                  <a:spLocks noChangeArrowheads="1"/>
                </p:cNvSpPr>
                <p:nvPr/>
              </p:nvSpPr>
              <p:spPr bwMode="auto">
                <a:xfrm rot="10800000">
                  <a:off x="4167" y="1860"/>
                  <a:ext cx="380" cy="73"/>
                </a:xfrm>
                <a:prstGeom prst="ellipse">
                  <a:avLst/>
                </a:prstGeom>
                <a:solidFill>
                  <a:srgbClr val="637492"/>
                </a:solidFill>
                <a:ln w="9525">
                  <a:solidFill>
                    <a:srgbClr val="45516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66" name="Rectangle 250"/>
                <p:cNvSpPr>
                  <a:spLocks noChangeArrowheads="1"/>
                </p:cNvSpPr>
                <p:nvPr/>
              </p:nvSpPr>
              <p:spPr bwMode="auto">
                <a:xfrm>
                  <a:off x="4088" y="1902"/>
                  <a:ext cx="570" cy="315"/>
                </a:xfrm>
                <a:prstGeom prst="rect">
                  <a:avLst/>
                </a:prstGeom>
                <a:solidFill>
                  <a:srgbClr val="F5F5B1"/>
                </a:solidFill>
                <a:ln w="9525">
                  <a:solidFill>
                    <a:srgbClr val="959B2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200" b="1">
                      <a:solidFill>
                        <a:srgbClr val="363F50"/>
                      </a:solidFill>
                      <a:latin typeface="Georgia" charset="0"/>
                    </a:rPr>
                    <a:t>Student</a:t>
                  </a:r>
                </a:p>
              </p:txBody>
            </p:sp>
            <p:sp>
              <p:nvSpPr>
                <p:cNvPr id="60667" name="Oval 251"/>
                <p:cNvSpPr>
                  <a:spLocks noChangeArrowheads="1"/>
                </p:cNvSpPr>
                <p:nvPr/>
              </p:nvSpPr>
              <p:spPr bwMode="auto">
                <a:xfrm rot="10800000">
                  <a:off x="4273" y="1755"/>
                  <a:ext cx="190" cy="18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5C2E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07763" dir="13500000" sx="75000" sy="75000" algn="tl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 Room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 rot="16200000">
            <a:off x="7982744" y="5696744"/>
            <a:ext cx="1676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066800" y="3822700"/>
            <a:ext cx="1730375" cy="1587500"/>
          </a:xfrm>
          <a:prstGeom prst="rect">
            <a:avLst/>
          </a:prstGeom>
          <a:solidFill>
            <a:srgbClr val="EAEAEA"/>
          </a:solidFill>
          <a:ln w="41275">
            <a:solidFill>
              <a:srgbClr val="D3D3D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1143000" y="1460500"/>
            <a:ext cx="1470025" cy="1468438"/>
          </a:xfrm>
          <a:prstGeom prst="ellipse">
            <a:avLst/>
          </a:prstGeom>
          <a:solidFill>
            <a:srgbClr val="EAEAEA"/>
          </a:solidFill>
          <a:ln w="41275">
            <a:solidFill>
              <a:srgbClr val="D3D3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6607175" y="1460500"/>
            <a:ext cx="1470025" cy="1468438"/>
          </a:xfrm>
          <a:prstGeom prst="ellipse">
            <a:avLst/>
          </a:prstGeom>
          <a:solidFill>
            <a:srgbClr val="EAEAEA"/>
          </a:solidFill>
          <a:ln w="41275">
            <a:solidFill>
              <a:srgbClr val="D3D3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477000" y="3822700"/>
            <a:ext cx="1730375" cy="1587500"/>
          </a:xfrm>
          <a:prstGeom prst="rect">
            <a:avLst/>
          </a:prstGeom>
          <a:solidFill>
            <a:srgbClr val="EAEAEA"/>
          </a:solidFill>
          <a:ln w="41275">
            <a:solidFill>
              <a:srgbClr val="D3D3D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657600" y="1219200"/>
            <a:ext cx="1730375" cy="1587500"/>
          </a:xfrm>
          <a:prstGeom prst="rect">
            <a:avLst/>
          </a:prstGeom>
          <a:solidFill>
            <a:srgbClr val="EAEAEA"/>
          </a:solidFill>
          <a:ln w="41275">
            <a:solidFill>
              <a:srgbClr val="D3D3D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82" name="Group 194"/>
          <p:cNvGrpSpPr>
            <a:grpSpLocks/>
          </p:cNvGrpSpPr>
          <p:nvPr/>
        </p:nvGrpSpPr>
        <p:grpSpPr bwMode="auto">
          <a:xfrm>
            <a:off x="228600" y="1571625"/>
            <a:ext cx="1497013" cy="1857375"/>
            <a:chOff x="287" y="864"/>
            <a:chExt cx="943" cy="1170"/>
          </a:xfrm>
        </p:grpSpPr>
        <p:grpSp>
          <p:nvGrpSpPr>
            <p:cNvPr id="63657" name="Group 169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658" name="Oval 17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59" name="Rectangle 17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60" name="Oval 17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65" name="Group 177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666" name="Oval 17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67" name="Rectangle 17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68" name="Oval 18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74" name="Group 186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675" name="Oval 18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76" name="Rectangle 18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77" name="Oval 18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78" name="Group 190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679" name="Oval 19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80" name="Rectangle 19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81" name="Oval 19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683" name="Group 195"/>
          <p:cNvGrpSpPr>
            <a:grpSpLocks/>
          </p:cNvGrpSpPr>
          <p:nvPr/>
        </p:nvGrpSpPr>
        <p:grpSpPr bwMode="auto">
          <a:xfrm>
            <a:off x="228600" y="3857625"/>
            <a:ext cx="1497013" cy="1857375"/>
            <a:chOff x="287" y="864"/>
            <a:chExt cx="943" cy="1170"/>
          </a:xfrm>
        </p:grpSpPr>
        <p:grpSp>
          <p:nvGrpSpPr>
            <p:cNvPr id="63684" name="Group 196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685" name="Oval 19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86" name="Rectangle 19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87" name="Oval 19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88" name="Group 200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689" name="Oval 20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0" name="Rectangle 20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91" name="Oval 20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92" name="Group 204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693" name="Oval 20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" name="Rectangle 20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95" name="Oval 20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696" name="Group 208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697" name="Oval 20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8" name="Rectangle 21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699" name="Oval 21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00" name="Group 212"/>
          <p:cNvGrpSpPr>
            <a:grpSpLocks/>
          </p:cNvGrpSpPr>
          <p:nvPr/>
        </p:nvGrpSpPr>
        <p:grpSpPr bwMode="auto">
          <a:xfrm rot="16200000">
            <a:off x="7190581" y="3401219"/>
            <a:ext cx="1497013" cy="1857375"/>
            <a:chOff x="287" y="864"/>
            <a:chExt cx="943" cy="1170"/>
          </a:xfrm>
        </p:grpSpPr>
        <p:grpSp>
          <p:nvGrpSpPr>
            <p:cNvPr id="63701" name="Group 213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02" name="Oval 21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03" name="Rectangle 21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04" name="Oval 21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05" name="Group 217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06" name="Oval 21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07" name="Rectangle 21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08" name="Oval 22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09" name="Group 221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10" name="Oval 22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11" name="Rectangle 22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12" name="Oval 22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13" name="Group 225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14" name="Oval 22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15" name="Rectangle 22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16" name="Oval 22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17" name="Group 229"/>
          <p:cNvGrpSpPr>
            <a:grpSpLocks/>
          </p:cNvGrpSpPr>
          <p:nvPr/>
        </p:nvGrpSpPr>
        <p:grpSpPr bwMode="auto">
          <a:xfrm rot="2700000">
            <a:off x="2618581" y="353219"/>
            <a:ext cx="1497013" cy="1857375"/>
            <a:chOff x="287" y="864"/>
            <a:chExt cx="943" cy="1170"/>
          </a:xfrm>
        </p:grpSpPr>
        <p:grpSp>
          <p:nvGrpSpPr>
            <p:cNvPr id="63718" name="Group 230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19" name="Oval 23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0" name="Rectangle 23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21" name="Oval 23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22" name="Group 234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23" name="Oval 23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4" name="Rectangle 23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25" name="Oval 23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26" name="Group 238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27" name="Oval 23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8" name="Rectangle 24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29" name="Oval 24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30" name="Group 242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31" name="Oval 24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32" name="Rectangle 24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33" name="Oval 24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34" name="Group 246"/>
          <p:cNvGrpSpPr>
            <a:grpSpLocks/>
          </p:cNvGrpSpPr>
          <p:nvPr/>
        </p:nvGrpSpPr>
        <p:grpSpPr bwMode="auto">
          <a:xfrm rot="16200000">
            <a:off x="5742781" y="4925219"/>
            <a:ext cx="1497013" cy="1857375"/>
            <a:chOff x="287" y="864"/>
            <a:chExt cx="943" cy="1170"/>
          </a:xfrm>
        </p:grpSpPr>
        <p:grpSp>
          <p:nvGrpSpPr>
            <p:cNvPr id="63735" name="Group 247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36" name="Oval 24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37" name="Rectangle 24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38" name="Oval 25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39" name="Group 251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40" name="Oval 25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41" name="Rectangle 25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42" name="Oval 25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43" name="Group 255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44" name="Oval 25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45" name="Rectangle 25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46" name="Oval 25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47" name="Group 259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48" name="Oval 26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49" name="Rectangle 26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50" name="Oval 26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51" name="Group 263"/>
          <p:cNvGrpSpPr>
            <a:grpSpLocks/>
          </p:cNvGrpSpPr>
          <p:nvPr/>
        </p:nvGrpSpPr>
        <p:grpSpPr bwMode="auto">
          <a:xfrm rot="2700000">
            <a:off x="4523581" y="810419"/>
            <a:ext cx="1497013" cy="1857375"/>
            <a:chOff x="287" y="864"/>
            <a:chExt cx="943" cy="1170"/>
          </a:xfrm>
        </p:grpSpPr>
        <p:grpSp>
          <p:nvGrpSpPr>
            <p:cNvPr id="63752" name="Group 264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53" name="Oval 26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54" name="Rectangle 26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55" name="Oval 26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56" name="Group 268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57" name="Oval 26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58" name="Rectangle 27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59" name="Oval 27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60" name="Group 272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61" name="Oval 27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62" name="Rectangle 27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63" name="Oval 27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64" name="Group 276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65" name="Oval 27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66" name="Rectangle 27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67" name="Oval 27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68" name="Group 280"/>
          <p:cNvGrpSpPr>
            <a:grpSpLocks/>
          </p:cNvGrpSpPr>
          <p:nvPr/>
        </p:nvGrpSpPr>
        <p:grpSpPr bwMode="auto">
          <a:xfrm rot="2700000">
            <a:off x="5514181" y="2258219"/>
            <a:ext cx="1497013" cy="1857375"/>
            <a:chOff x="287" y="864"/>
            <a:chExt cx="943" cy="1170"/>
          </a:xfrm>
        </p:grpSpPr>
        <p:grpSp>
          <p:nvGrpSpPr>
            <p:cNvPr id="63769" name="Group 281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70" name="Oval 28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1" name="Rectangle 28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72" name="Oval 28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73" name="Group 285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74" name="Oval 28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5" name="Rectangle 28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76" name="Oval 28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77" name="Group 289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78" name="Oval 29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9" name="Rectangle 29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80" name="Oval 29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81" name="Group 293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82" name="Oval 29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83" name="Rectangle 29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784" name="Oval 29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785" name="Rectangle 297"/>
          <p:cNvSpPr>
            <a:spLocks noChangeArrowheads="1"/>
          </p:cNvSpPr>
          <p:nvPr/>
        </p:nvSpPr>
        <p:spPr bwMode="auto">
          <a:xfrm>
            <a:off x="1600200" y="6211888"/>
            <a:ext cx="2057400" cy="646112"/>
          </a:xfrm>
          <a:prstGeom prst="rect">
            <a:avLst/>
          </a:prstGeom>
          <a:solidFill>
            <a:srgbClr val="637492"/>
          </a:solidFill>
          <a:ln w="9525">
            <a:solidFill>
              <a:srgbClr val="4551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576" tIns="36576" rIns="36576" bIns="36576" anchor="ctr"/>
          <a:lstStyle/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Georgia" charset="0"/>
              </a:rPr>
              <a:t>Teacher</a:t>
            </a: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63803" name="Group 315"/>
          <p:cNvGrpSpPr>
            <a:grpSpLocks/>
          </p:cNvGrpSpPr>
          <p:nvPr/>
        </p:nvGrpSpPr>
        <p:grpSpPr bwMode="auto">
          <a:xfrm>
            <a:off x="2743200" y="3254375"/>
            <a:ext cx="2108200" cy="1927225"/>
            <a:chOff x="1790" y="2078"/>
            <a:chExt cx="1328" cy="1214"/>
          </a:xfrm>
        </p:grpSpPr>
        <p:grpSp>
          <p:nvGrpSpPr>
            <p:cNvPr id="63804" name="Group 316"/>
            <p:cNvGrpSpPr>
              <a:grpSpLocks/>
            </p:cNvGrpSpPr>
            <p:nvPr/>
          </p:nvGrpSpPr>
          <p:grpSpPr bwMode="auto">
            <a:xfrm rot="18900000">
              <a:off x="2208" y="2078"/>
              <a:ext cx="570" cy="462"/>
              <a:chOff x="4088" y="1755"/>
              <a:chExt cx="570" cy="462"/>
            </a:xfrm>
          </p:grpSpPr>
          <p:sp>
            <p:nvSpPr>
              <p:cNvPr id="63805" name="Oval 31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6" name="Rectangle 31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807" name="Oval 31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8" name="Group 320"/>
            <p:cNvGrpSpPr>
              <a:grpSpLocks/>
            </p:cNvGrpSpPr>
            <p:nvPr/>
          </p:nvGrpSpPr>
          <p:grpSpPr bwMode="auto">
            <a:xfrm rot="18900000">
              <a:off x="1790" y="2491"/>
              <a:ext cx="570" cy="462"/>
              <a:chOff x="4088" y="1755"/>
              <a:chExt cx="570" cy="462"/>
            </a:xfrm>
          </p:grpSpPr>
          <p:sp>
            <p:nvSpPr>
              <p:cNvPr id="63809" name="Oval 32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0" name="Rectangle 32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811" name="Oval 32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12" name="Group 324"/>
            <p:cNvGrpSpPr>
              <a:grpSpLocks/>
            </p:cNvGrpSpPr>
            <p:nvPr/>
          </p:nvGrpSpPr>
          <p:grpSpPr bwMode="auto">
            <a:xfrm rot="8100000">
              <a:off x="2548" y="2418"/>
              <a:ext cx="570" cy="462"/>
              <a:chOff x="4088" y="1755"/>
              <a:chExt cx="570" cy="462"/>
            </a:xfrm>
          </p:grpSpPr>
          <p:sp>
            <p:nvSpPr>
              <p:cNvPr id="63813" name="Oval 32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4" name="Rectangle 32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815" name="Oval 32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16" name="Group 328"/>
            <p:cNvGrpSpPr>
              <a:grpSpLocks/>
            </p:cNvGrpSpPr>
            <p:nvPr/>
          </p:nvGrpSpPr>
          <p:grpSpPr bwMode="auto">
            <a:xfrm rot="8100000">
              <a:off x="2129" y="2830"/>
              <a:ext cx="570" cy="462"/>
              <a:chOff x="4088" y="1755"/>
              <a:chExt cx="570" cy="462"/>
            </a:xfrm>
          </p:grpSpPr>
          <p:sp>
            <p:nvSpPr>
              <p:cNvPr id="63817" name="Oval 32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8" name="Rectangle 33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charset="0"/>
                  </a:rPr>
                  <a:t>Student</a:t>
                </a:r>
              </a:p>
            </p:txBody>
          </p:sp>
          <p:sp>
            <p:nvSpPr>
              <p:cNvPr id="63819" name="Oval 33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3500000" sx="75000" sy="75000" algn="tl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820" name="Rectangle 3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Form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FILE" val="SlideMaster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FILE" val="SlideMaster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FILE" val="SlideMaster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FILE" val="SlideMaster5"/>
</p:tagLst>
</file>

<file path=ppt/theme/theme1.xml><?xml version="1.0" encoding="utf-8"?>
<a:theme xmlns:a="http://schemas.openxmlformats.org/drawingml/2006/main" name="TS001219782">
  <a:themeElements>
    <a:clrScheme name="Optimum Interior Loop_062305_2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timum Interior Loop_062305_2_COPYEDITE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ptimum Interior Loop_062305_2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Custom Design">
  <a:themeElements>
    <a:clrScheme name="10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E4368-08AB-42F5-A061-CCD5E7789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46D412D-6EDE-48FE-870B-5C35046142B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86CD1F6-0EAD-4083-BC4E-28208A3ECB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TS001219782.pot</Template>
  <TotalTime>109</TotalTime>
  <Words>165</Words>
  <Application>Microsoft Macintosh PowerPoint</Application>
  <PresentationFormat>On-screen Show (4:3)</PresentationFormat>
  <Paragraphs>164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Times New Roman</vt:lpstr>
      <vt:lpstr>Arial</vt:lpstr>
      <vt:lpstr>Georgia</vt:lpstr>
      <vt:lpstr>Verdana</vt:lpstr>
      <vt:lpstr>TS001219782</vt:lpstr>
      <vt:lpstr>6_Custom Design</vt:lpstr>
      <vt:lpstr>10_Custom Design</vt:lpstr>
      <vt:lpstr>7_Custom Design</vt:lpstr>
      <vt:lpstr>8_Custom Design</vt:lpstr>
      <vt:lpstr>9_Custom Design</vt:lpstr>
      <vt:lpstr>Optimum Interior Loop</vt:lpstr>
      <vt:lpstr>Central Aisle</vt:lpstr>
      <vt:lpstr>Double E</vt:lpstr>
      <vt:lpstr>Computer Room</vt:lpstr>
      <vt:lpstr>Band Room</vt:lpstr>
      <vt:lpstr>Free Form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a-bumont</dc:creator>
  <cp:lastModifiedBy>Laurel Yan</cp:lastModifiedBy>
  <cp:revision>1</cp:revision>
  <dcterms:created xsi:type="dcterms:W3CDTF">2005-06-27T16:17:00Z</dcterms:created>
  <dcterms:modified xsi:type="dcterms:W3CDTF">2014-01-19T07:50:30Z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4649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TS001219782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Seating chart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EY001217645</vt:lpwstr>
  </property>
  <property fmtid="{D5CDD505-2E9C-101B-9397-08002B2CF9AE}" pid="21" name="SourceTitle">
    <vt:lpwstr>Seating chart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Never Localize</vt:lpwstr>
  </property>
  <property fmtid="{D5CDD505-2E9C-101B-9397-08002B2CF9AE}" pid="27" name="Applications">
    <vt:lpwstr>65;#Microsoft Office PowerPoint 2007;#79;#Template 12;#64;#PowerPoint 2003;#347;#Work Essentials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WE template</vt:lpwstr>
  </property>
  <property fmtid="{D5CDD505-2E9C-101B-9397-08002B2CF9AE}" pid="33" name="PublishStatusLookup">
    <vt:lpwstr>261582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TP001219782</vt:lpwstr>
  </property>
</Properties>
</file>