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2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3/11/14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3/11/14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3/11/14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Achievement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Been Recognized for Outstanding Achievement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Nancy Anderson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108957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16FAD6-252F-46AC-AC56-AF9495D9FA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TS103108957.potx</Template>
  <TotalTime>0</TotalTime>
  <Words>23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TS103108957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2014-03-11T07:45:33Z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TC031089579991</vt:lpwstr>
  </property>
</Properties>
</file>